
<file path=[Content_Types].xml><?xml version="1.0" encoding="utf-8"?>
<Types xmlns="http://schemas.openxmlformats.org/package/2006/content-types">
  <Default Extension="emf" ContentType="image/x-emf"/>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82" r:id="rId1"/>
    <p:sldMasterId id="2147483683" r:id="rId2"/>
    <p:sldMasterId id="2147483684" r:id="rId3"/>
  </p:sldMasterIdLst>
  <p:notesMasterIdLst>
    <p:notesMasterId r:id="rId61"/>
  </p:notesMasterIdLst>
  <p:sldIdLst>
    <p:sldId id="256" r:id="rId4"/>
    <p:sldId id="257" r:id="rId5"/>
    <p:sldId id="258" r:id="rId6"/>
    <p:sldId id="259" r:id="rId7"/>
    <p:sldId id="260" r:id="rId8"/>
    <p:sldId id="261" r:id="rId9"/>
    <p:sldId id="262" r:id="rId10"/>
    <p:sldId id="263" r:id="rId11"/>
    <p:sldId id="264" r:id="rId12"/>
    <p:sldId id="310" r:id="rId13"/>
    <p:sldId id="265" r:id="rId14"/>
    <p:sldId id="269" r:id="rId15"/>
    <p:sldId id="298" r:id="rId16"/>
    <p:sldId id="270" r:id="rId17"/>
    <p:sldId id="299" r:id="rId18"/>
    <p:sldId id="283" r:id="rId19"/>
    <p:sldId id="304" r:id="rId20"/>
    <p:sldId id="285" r:id="rId21"/>
    <p:sldId id="290" r:id="rId22"/>
    <p:sldId id="289" r:id="rId23"/>
    <p:sldId id="287" r:id="rId24"/>
    <p:sldId id="300" r:id="rId25"/>
    <p:sldId id="301" r:id="rId26"/>
    <p:sldId id="302" r:id="rId27"/>
    <p:sldId id="286" r:id="rId28"/>
    <p:sldId id="295" r:id="rId29"/>
    <p:sldId id="318" r:id="rId30"/>
    <p:sldId id="288" r:id="rId31"/>
    <p:sldId id="296" r:id="rId32"/>
    <p:sldId id="317" r:id="rId33"/>
    <p:sldId id="305" r:id="rId34"/>
    <p:sldId id="306" r:id="rId35"/>
    <p:sldId id="307" r:id="rId36"/>
    <p:sldId id="271" r:id="rId37"/>
    <p:sldId id="308" r:id="rId38"/>
    <p:sldId id="273" r:id="rId39"/>
    <p:sldId id="272" r:id="rId40"/>
    <p:sldId id="282" r:id="rId41"/>
    <p:sldId id="309" r:id="rId42"/>
    <p:sldId id="311" r:id="rId43"/>
    <p:sldId id="312" r:id="rId44"/>
    <p:sldId id="313" r:id="rId45"/>
    <p:sldId id="274" r:id="rId46"/>
    <p:sldId id="275" r:id="rId47"/>
    <p:sldId id="292" r:id="rId48"/>
    <p:sldId id="291" r:id="rId49"/>
    <p:sldId id="297" r:id="rId50"/>
    <p:sldId id="293" r:id="rId51"/>
    <p:sldId id="315" r:id="rId52"/>
    <p:sldId id="316" r:id="rId53"/>
    <p:sldId id="277" r:id="rId54"/>
    <p:sldId id="276" r:id="rId55"/>
    <p:sldId id="314" r:id="rId56"/>
    <p:sldId id="278" r:id="rId57"/>
    <p:sldId id="279" r:id="rId58"/>
    <p:sldId id="280" r:id="rId59"/>
    <p:sldId id="281" r:id="rId60"/>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EAB5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800631B-2CCE-4A54-A7E5-EAA35D69E709}">
  <a:tblStyle styleId="{9800631B-2CCE-4A54-A7E5-EAA35D69E709}" styleName="Table_0">
    <a:wholeTbl>
      <a:tcTxStyle b="off" i="off">
        <a:font>
          <a:latin typeface="Arial"/>
          <a:ea typeface="Arial"/>
          <a:cs typeface="Arial"/>
        </a:font>
        <a:srgbClr val="000000"/>
      </a:tcTxStyle>
      <a:tcStyle>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94660"/>
  </p:normalViewPr>
  <p:slideViewPr>
    <p:cSldViewPr snapToGrid="0">
      <p:cViewPr varScale="1">
        <p:scale>
          <a:sx n="111" d="100"/>
          <a:sy n="111" d="100"/>
        </p:scale>
        <p:origin x="393" y="48"/>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viewProps" Target="viewProp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5" Type="http://schemas.openxmlformats.org/officeDocument/2006/relationships/slide" Target="slides/slide2.xml"/><Relationship Id="rId61" Type="http://schemas.openxmlformats.org/officeDocument/2006/relationships/notesMaster" Target="notesMasters/notesMaster1.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theme" Target="theme/theme1.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320a4e6ff58_2_75:notes"/>
          <p:cNvSpPr txBox="1">
            <a:spLocks noGrp="1"/>
          </p:cNvSpPr>
          <p:nvPr>
            <p:ph type="hdr" idx="2"/>
          </p:nvPr>
        </p:nvSpPr>
        <p:spPr>
          <a:xfrm>
            <a:off x="0" y="0"/>
            <a:ext cx="3962400" cy="3429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206" name="Google Shape;206;g320a4e6ff58_2_75:notes"/>
          <p:cNvSpPr txBox="1">
            <a:spLocks noGrp="1"/>
          </p:cNvSpPr>
          <p:nvPr>
            <p:ph type="dt" idx="10"/>
          </p:nvPr>
        </p:nvSpPr>
        <p:spPr>
          <a:xfrm>
            <a:off x="5180013" y="0"/>
            <a:ext cx="3962400" cy="3429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 sz="1200" b="0" i="0" u="none" strike="noStrike" cap="none">
                <a:solidFill>
                  <a:schemeClr val="dk1"/>
                </a:solidFill>
                <a:latin typeface="Calibri"/>
                <a:ea typeface="Calibri"/>
                <a:cs typeface="Calibri"/>
                <a:sym typeface="Calibri"/>
              </a:rPr>
              <a:t>1.7.2013</a:t>
            </a:r>
            <a:endParaRPr/>
          </a:p>
        </p:txBody>
      </p:sp>
      <p:sp>
        <p:nvSpPr>
          <p:cNvPr id="207" name="Google Shape;207;g320a4e6ff58_2_75:notes"/>
          <p:cNvSpPr>
            <a:spLocks noGrp="1" noRot="1" noChangeAspect="1"/>
          </p:cNvSpPr>
          <p:nvPr>
            <p:ph type="sldImg" idx="3"/>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Google Shape;208;g320a4e6ff58_2_75:notes"/>
          <p:cNvSpPr txBox="1">
            <a:spLocks noGrp="1"/>
          </p:cNvSpPr>
          <p:nvPr>
            <p:ph type="body" idx="1"/>
          </p:nvPr>
        </p:nvSpPr>
        <p:spPr>
          <a:xfrm>
            <a:off x="914400" y="3251200"/>
            <a:ext cx="7315200" cy="30813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9" name="Google Shape;209;g320a4e6ff58_2_75:notes"/>
          <p:cNvSpPr txBox="1">
            <a:spLocks noGrp="1"/>
          </p:cNvSpPr>
          <p:nvPr>
            <p:ph type="ftr" idx="11"/>
          </p:nvPr>
        </p:nvSpPr>
        <p:spPr>
          <a:xfrm>
            <a:off x="0" y="6502400"/>
            <a:ext cx="3962400" cy="341313"/>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210" name="Google Shape;210;g320a4e6ff58_2_75:notes"/>
          <p:cNvSpPr txBox="1">
            <a:spLocks noGrp="1"/>
          </p:cNvSpPr>
          <p:nvPr>
            <p:ph type="sldNum" idx="12"/>
          </p:nvPr>
        </p:nvSpPr>
        <p:spPr>
          <a:xfrm>
            <a:off x="5180013" y="6502400"/>
            <a:ext cx="3962400" cy="341313"/>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r>
              <a:rPr lang="en" sz="1200" b="0" i="0" u="none" strike="noStrike" cap="none">
                <a:solidFill>
                  <a:schemeClr val="dk1"/>
                </a:solidFill>
                <a:latin typeface="Calibri"/>
                <a:ea typeface="Calibri"/>
                <a:cs typeface="Calibri"/>
                <a:sym typeface="Calibri"/>
              </a:rPr>
              <a:t>‹#›</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a:extLst>
            <a:ext uri="{FF2B5EF4-FFF2-40B4-BE49-F238E27FC236}">
              <a16:creationId xmlns:a16="http://schemas.microsoft.com/office/drawing/2014/main" id="{94ED807D-B5DD-C1A0-02C6-23560D6FD7CC}"/>
            </a:ext>
          </a:extLst>
        </p:cNvPr>
        <p:cNvGrpSpPr/>
        <p:nvPr/>
      </p:nvGrpSpPr>
      <p:grpSpPr>
        <a:xfrm>
          <a:off x="0" y="0"/>
          <a:ext cx="0" cy="0"/>
          <a:chOff x="0" y="0"/>
          <a:chExt cx="0" cy="0"/>
        </a:xfrm>
      </p:grpSpPr>
      <p:sp>
        <p:nvSpPr>
          <p:cNvPr id="297" name="Google Shape;297;g320a4e6ff58_2_163:notes">
            <a:extLst>
              <a:ext uri="{FF2B5EF4-FFF2-40B4-BE49-F238E27FC236}">
                <a16:creationId xmlns:a16="http://schemas.microsoft.com/office/drawing/2014/main" id="{933D23F6-2466-E24C-E016-938BB35DFFBF}"/>
              </a:ext>
            </a:extLst>
          </p:cNvPr>
          <p:cNvSpPr txBox="1">
            <a:spLocks noGrp="1"/>
          </p:cNvSpPr>
          <p:nvPr>
            <p:ph type="hdr" idx="2"/>
          </p:nvPr>
        </p:nvSpPr>
        <p:spPr>
          <a:xfrm>
            <a:off x="0" y="0"/>
            <a:ext cx="3962400" cy="3429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298" name="Google Shape;298;g320a4e6ff58_2_163:notes">
            <a:extLst>
              <a:ext uri="{FF2B5EF4-FFF2-40B4-BE49-F238E27FC236}">
                <a16:creationId xmlns:a16="http://schemas.microsoft.com/office/drawing/2014/main" id="{BD72E2C6-F0A3-1CA2-847B-7D0B347484D3}"/>
              </a:ext>
            </a:extLst>
          </p:cNvPr>
          <p:cNvSpPr txBox="1">
            <a:spLocks noGrp="1"/>
          </p:cNvSpPr>
          <p:nvPr>
            <p:ph type="dt" idx="10"/>
          </p:nvPr>
        </p:nvSpPr>
        <p:spPr>
          <a:xfrm>
            <a:off x="5180013" y="0"/>
            <a:ext cx="3962400" cy="3429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 sz="1200" b="0" i="0" u="none" strike="noStrike" cap="none">
                <a:solidFill>
                  <a:schemeClr val="dk1"/>
                </a:solidFill>
                <a:latin typeface="Calibri"/>
                <a:ea typeface="Calibri"/>
                <a:cs typeface="Calibri"/>
                <a:sym typeface="Calibri"/>
              </a:rPr>
              <a:t>1.7.2013</a:t>
            </a:r>
            <a:endParaRPr/>
          </a:p>
        </p:txBody>
      </p:sp>
      <p:sp>
        <p:nvSpPr>
          <p:cNvPr id="299" name="Google Shape;299;g320a4e6ff58_2_163:notes">
            <a:extLst>
              <a:ext uri="{FF2B5EF4-FFF2-40B4-BE49-F238E27FC236}">
                <a16:creationId xmlns:a16="http://schemas.microsoft.com/office/drawing/2014/main" id="{2C8CA5BD-6246-A0E6-E86A-6089CE4267BB}"/>
              </a:ext>
            </a:extLst>
          </p:cNvPr>
          <p:cNvSpPr>
            <a:spLocks noGrp="1" noRot="1" noChangeAspect="1"/>
          </p:cNvSpPr>
          <p:nvPr>
            <p:ph type="sldImg" idx="3"/>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0" name="Google Shape;300;g320a4e6ff58_2_163:notes">
            <a:extLst>
              <a:ext uri="{FF2B5EF4-FFF2-40B4-BE49-F238E27FC236}">
                <a16:creationId xmlns:a16="http://schemas.microsoft.com/office/drawing/2014/main" id="{BF507302-7E24-E5D0-F94E-0FE5FC34B762}"/>
              </a:ext>
            </a:extLst>
          </p:cNvPr>
          <p:cNvSpPr txBox="1">
            <a:spLocks noGrp="1"/>
          </p:cNvSpPr>
          <p:nvPr>
            <p:ph type="body" idx="1"/>
          </p:nvPr>
        </p:nvSpPr>
        <p:spPr>
          <a:xfrm>
            <a:off x="914400" y="3251200"/>
            <a:ext cx="7315200" cy="30813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1" name="Google Shape;301;g320a4e6ff58_2_163:notes">
            <a:extLst>
              <a:ext uri="{FF2B5EF4-FFF2-40B4-BE49-F238E27FC236}">
                <a16:creationId xmlns:a16="http://schemas.microsoft.com/office/drawing/2014/main" id="{10F12529-02FD-1702-D8DB-1099F34F444D}"/>
              </a:ext>
            </a:extLst>
          </p:cNvPr>
          <p:cNvSpPr txBox="1">
            <a:spLocks noGrp="1"/>
          </p:cNvSpPr>
          <p:nvPr>
            <p:ph type="ftr" idx="11"/>
          </p:nvPr>
        </p:nvSpPr>
        <p:spPr>
          <a:xfrm>
            <a:off x="0" y="6502400"/>
            <a:ext cx="3962400" cy="341313"/>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302" name="Google Shape;302;g320a4e6ff58_2_163:notes">
            <a:extLst>
              <a:ext uri="{FF2B5EF4-FFF2-40B4-BE49-F238E27FC236}">
                <a16:creationId xmlns:a16="http://schemas.microsoft.com/office/drawing/2014/main" id="{2A600BEC-4F04-AFF3-9B3A-E59C3804BD4D}"/>
              </a:ext>
            </a:extLst>
          </p:cNvPr>
          <p:cNvSpPr txBox="1">
            <a:spLocks noGrp="1"/>
          </p:cNvSpPr>
          <p:nvPr>
            <p:ph type="sldNum" idx="12"/>
          </p:nvPr>
        </p:nvSpPr>
        <p:spPr>
          <a:xfrm>
            <a:off x="5180013" y="6502400"/>
            <a:ext cx="3962400" cy="341313"/>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r>
              <a:rPr lang="en" sz="1200" b="0" i="0" u="none" strike="noStrike" cap="none">
                <a:solidFill>
                  <a:schemeClr val="dk1"/>
                </a:solidFill>
                <a:latin typeface="Calibri"/>
                <a:ea typeface="Calibri"/>
                <a:cs typeface="Calibri"/>
                <a:sym typeface="Calibri"/>
              </a:rPr>
              <a:t>‹#›</a:t>
            </a:r>
            <a:endParaRPr/>
          </a:p>
        </p:txBody>
      </p:sp>
    </p:spTree>
    <p:extLst>
      <p:ext uri="{BB962C8B-B14F-4D97-AF65-F5344CB8AC3E}">
        <p14:creationId xmlns:p14="http://schemas.microsoft.com/office/powerpoint/2010/main" val="34154827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32ea54f1633_0_73:notes"/>
          <p:cNvSpPr txBox="1">
            <a:spLocks noGrp="1"/>
          </p:cNvSpPr>
          <p:nvPr>
            <p:ph type="hdr" idx="2"/>
          </p:nvPr>
        </p:nvSpPr>
        <p:spPr>
          <a:xfrm>
            <a:off x="0" y="0"/>
            <a:ext cx="3962400" cy="3429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330" name="Google Shape;330;g32ea54f1633_0_73:notes"/>
          <p:cNvSpPr txBox="1">
            <a:spLocks noGrp="1"/>
          </p:cNvSpPr>
          <p:nvPr>
            <p:ph type="dt" idx="10"/>
          </p:nvPr>
        </p:nvSpPr>
        <p:spPr>
          <a:xfrm>
            <a:off x="5180013" y="0"/>
            <a:ext cx="3962400" cy="3429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 sz="1200" b="0" i="0" u="none" strike="noStrike" cap="none">
                <a:solidFill>
                  <a:schemeClr val="dk1"/>
                </a:solidFill>
                <a:latin typeface="Calibri"/>
                <a:ea typeface="Calibri"/>
                <a:cs typeface="Calibri"/>
                <a:sym typeface="Calibri"/>
              </a:rPr>
              <a:t>1.7.2013</a:t>
            </a:r>
            <a:endParaRPr/>
          </a:p>
        </p:txBody>
      </p:sp>
      <p:sp>
        <p:nvSpPr>
          <p:cNvPr id="331" name="Google Shape;331;g32ea54f1633_0_73:notes"/>
          <p:cNvSpPr>
            <a:spLocks noGrp="1" noRot="1" noChangeAspect="1"/>
          </p:cNvSpPr>
          <p:nvPr>
            <p:ph type="sldImg" idx="3"/>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2" name="Google Shape;332;g32ea54f1633_0_73:notes"/>
          <p:cNvSpPr txBox="1">
            <a:spLocks noGrp="1"/>
          </p:cNvSpPr>
          <p:nvPr>
            <p:ph type="body" idx="1"/>
          </p:nvPr>
        </p:nvSpPr>
        <p:spPr>
          <a:xfrm>
            <a:off x="914400" y="3251200"/>
            <a:ext cx="7315200" cy="30813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3" name="Google Shape;333;g32ea54f1633_0_73:notes"/>
          <p:cNvSpPr txBox="1">
            <a:spLocks noGrp="1"/>
          </p:cNvSpPr>
          <p:nvPr>
            <p:ph type="ftr" idx="11"/>
          </p:nvPr>
        </p:nvSpPr>
        <p:spPr>
          <a:xfrm>
            <a:off x="0" y="6502400"/>
            <a:ext cx="3962400" cy="3414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334" name="Google Shape;334;g32ea54f1633_0_73:notes"/>
          <p:cNvSpPr txBox="1">
            <a:spLocks noGrp="1"/>
          </p:cNvSpPr>
          <p:nvPr>
            <p:ph type="sldNum" idx="12"/>
          </p:nvPr>
        </p:nvSpPr>
        <p:spPr>
          <a:xfrm>
            <a:off x="5180013" y="6502400"/>
            <a:ext cx="3962400" cy="3414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r>
              <a:rPr lang="en" sz="1200" b="0" i="0" u="none" strike="noStrike" cap="none">
                <a:solidFill>
                  <a:schemeClr val="dk1"/>
                </a:solidFill>
                <a:latin typeface="Calibri"/>
                <a:ea typeface="Calibri"/>
                <a:cs typeface="Calibri"/>
                <a:sym typeface="Calibri"/>
              </a:rPr>
              <a:t>‹#›</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32ea54f1633_0_34:notes"/>
          <p:cNvSpPr txBox="1">
            <a:spLocks noGrp="1"/>
          </p:cNvSpPr>
          <p:nvPr>
            <p:ph type="hdr" idx="2"/>
          </p:nvPr>
        </p:nvSpPr>
        <p:spPr>
          <a:xfrm>
            <a:off x="0" y="0"/>
            <a:ext cx="3962400" cy="3429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388" name="Google Shape;388;g32ea54f1633_0_34:notes"/>
          <p:cNvSpPr txBox="1">
            <a:spLocks noGrp="1"/>
          </p:cNvSpPr>
          <p:nvPr>
            <p:ph type="dt" idx="10"/>
          </p:nvPr>
        </p:nvSpPr>
        <p:spPr>
          <a:xfrm>
            <a:off x="5180013" y="0"/>
            <a:ext cx="3962400" cy="3429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 sz="1200" b="0" i="0" u="none" strike="noStrike" cap="none">
                <a:solidFill>
                  <a:schemeClr val="dk1"/>
                </a:solidFill>
                <a:latin typeface="Calibri"/>
                <a:ea typeface="Calibri"/>
                <a:cs typeface="Calibri"/>
                <a:sym typeface="Calibri"/>
              </a:rPr>
              <a:t>1.7.2013</a:t>
            </a:r>
            <a:endParaRPr/>
          </a:p>
        </p:txBody>
      </p:sp>
      <p:sp>
        <p:nvSpPr>
          <p:cNvPr id="389" name="Google Shape;389;g32ea54f1633_0_34:notes"/>
          <p:cNvSpPr>
            <a:spLocks noGrp="1" noRot="1" noChangeAspect="1"/>
          </p:cNvSpPr>
          <p:nvPr>
            <p:ph type="sldImg" idx="3"/>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0" name="Google Shape;390;g32ea54f1633_0_34:notes"/>
          <p:cNvSpPr txBox="1">
            <a:spLocks noGrp="1"/>
          </p:cNvSpPr>
          <p:nvPr>
            <p:ph type="body" idx="1"/>
          </p:nvPr>
        </p:nvSpPr>
        <p:spPr>
          <a:xfrm>
            <a:off x="914400" y="3251200"/>
            <a:ext cx="7315200" cy="30813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1" name="Google Shape;391;g32ea54f1633_0_34:notes"/>
          <p:cNvSpPr txBox="1">
            <a:spLocks noGrp="1"/>
          </p:cNvSpPr>
          <p:nvPr>
            <p:ph type="ftr" idx="11"/>
          </p:nvPr>
        </p:nvSpPr>
        <p:spPr>
          <a:xfrm>
            <a:off x="0" y="6502400"/>
            <a:ext cx="3962400" cy="3414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392" name="Google Shape;392;g32ea54f1633_0_34:notes"/>
          <p:cNvSpPr txBox="1">
            <a:spLocks noGrp="1"/>
          </p:cNvSpPr>
          <p:nvPr>
            <p:ph type="sldNum" idx="12"/>
          </p:nvPr>
        </p:nvSpPr>
        <p:spPr>
          <a:xfrm>
            <a:off x="5180013" y="6502400"/>
            <a:ext cx="3962400" cy="3414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r>
              <a:rPr lang="en" sz="1200" b="0" i="0" u="none" strike="noStrike" cap="none">
                <a:solidFill>
                  <a:schemeClr val="dk1"/>
                </a:solidFill>
                <a:latin typeface="Calibri"/>
                <a:ea typeface="Calibri"/>
                <a:cs typeface="Calibri"/>
                <a:sym typeface="Calibri"/>
              </a:rPr>
              <a:t>‹#›</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a:extLst>
            <a:ext uri="{FF2B5EF4-FFF2-40B4-BE49-F238E27FC236}">
              <a16:creationId xmlns:a16="http://schemas.microsoft.com/office/drawing/2014/main" id="{E9268992-CBDC-A604-C4F6-543270C8B230}"/>
            </a:ext>
          </a:extLst>
        </p:cNvPr>
        <p:cNvGrpSpPr/>
        <p:nvPr/>
      </p:nvGrpSpPr>
      <p:grpSpPr>
        <a:xfrm>
          <a:off x="0" y="0"/>
          <a:ext cx="0" cy="0"/>
          <a:chOff x="0" y="0"/>
          <a:chExt cx="0" cy="0"/>
        </a:xfrm>
      </p:grpSpPr>
      <p:sp>
        <p:nvSpPr>
          <p:cNvPr id="387" name="Google Shape;387;g32ea54f1633_0_34:notes">
            <a:extLst>
              <a:ext uri="{FF2B5EF4-FFF2-40B4-BE49-F238E27FC236}">
                <a16:creationId xmlns:a16="http://schemas.microsoft.com/office/drawing/2014/main" id="{0D6111AC-91E3-BA8D-001C-D337E0D45E54}"/>
              </a:ext>
            </a:extLst>
          </p:cNvPr>
          <p:cNvSpPr txBox="1">
            <a:spLocks noGrp="1"/>
          </p:cNvSpPr>
          <p:nvPr>
            <p:ph type="hdr" idx="2"/>
          </p:nvPr>
        </p:nvSpPr>
        <p:spPr>
          <a:xfrm>
            <a:off x="0" y="0"/>
            <a:ext cx="3962400" cy="3429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388" name="Google Shape;388;g32ea54f1633_0_34:notes">
            <a:extLst>
              <a:ext uri="{FF2B5EF4-FFF2-40B4-BE49-F238E27FC236}">
                <a16:creationId xmlns:a16="http://schemas.microsoft.com/office/drawing/2014/main" id="{5F002516-A847-98D6-707E-64CECC4EF27B}"/>
              </a:ext>
            </a:extLst>
          </p:cNvPr>
          <p:cNvSpPr txBox="1">
            <a:spLocks noGrp="1"/>
          </p:cNvSpPr>
          <p:nvPr>
            <p:ph type="dt" idx="10"/>
          </p:nvPr>
        </p:nvSpPr>
        <p:spPr>
          <a:xfrm>
            <a:off x="5180013" y="0"/>
            <a:ext cx="3962400" cy="3429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 sz="1200" b="0" i="0" u="none" strike="noStrike" cap="none">
                <a:solidFill>
                  <a:schemeClr val="dk1"/>
                </a:solidFill>
                <a:latin typeface="Calibri"/>
                <a:ea typeface="Calibri"/>
                <a:cs typeface="Calibri"/>
                <a:sym typeface="Calibri"/>
              </a:rPr>
              <a:t>1.7.2013</a:t>
            </a:r>
            <a:endParaRPr/>
          </a:p>
        </p:txBody>
      </p:sp>
      <p:sp>
        <p:nvSpPr>
          <p:cNvPr id="389" name="Google Shape;389;g32ea54f1633_0_34:notes">
            <a:extLst>
              <a:ext uri="{FF2B5EF4-FFF2-40B4-BE49-F238E27FC236}">
                <a16:creationId xmlns:a16="http://schemas.microsoft.com/office/drawing/2014/main" id="{A0E75F3E-167C-1602-FDC9-587B4A9368FD}"/>
              </a:ext>
            </a:extLst>
          </p:cNvPr>
          <p:cNvSpPr>
            <a:spLocks noGrp="1" noRot="1" noChangeAspect="1"/>
          </p:cNvSpPr>
          <p:nvPr>
            <p:ph type="sldImg" idx="3"/>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0" name="Google Shape;390;g32ea54f1633_0_34:notes">
            <a:extLst>
              <a:ext uri="{FF2B5EF4-FFF2-40B4-BE49-F238E27FC236}">
                <a16:creationId xmlns:a16="http://schemas.microsoft.com/office/drawing/2014/main" id="{FD902BED-4D84-6534-507F-3577A45594C6}"/>
              </a:ext>
            </a:extLst>
          </p:cNvPr>
          <p:cNvSpPr txBox="1">
            <a:spLocks noGrp="1"/>
          </p:cNvSpPr>
          <p:nvPr>
            <p:ph type="body" idx="1"/>
          </p:nvPr>
        </p:nvSpPr>
        <p:spPr>
          <a:xfrm>
            <a:off x="914400" y="3251200"/>
            <a:ext cx="7315200" cy="30813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1" name="Google Shape;391;g32ea54f1633_0_34:notes">
            <a:extLst>
              <a:ext uri="{FF2B5EF4-FFF2-40B4-BE49-F238E27FC236}">
                <a16:creationId xmlns:a16="http://schemas.microsoft.com/office/drawing/2014/main" id="{F429A39D-CF87-DFBC-8382-E86D5796FC41}"/>
              </a:ext>
            </a:extLst>
          </p:cNvPr>
          <p:cNvSpPr txBox="1">
            <a:spLocks noGrp="1"/>
          </p:cNvSpPr>
          <p:nvPr>
            <p:ph type="ftr" idx="11"/>
          </p:nvPr>
        </p:nvSpPr>
        <p:spPr>
          <a:xfrm>
            <a:off x="0" y="6502400"/>
            <a:ext cx="3962400" cy="3414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392" name="Google Shape;392;g32ea54f1633_0_34:notes">
            <a:extLst>
              <a:ext uri="{FF2B5EF4-FFF2-40B4-BE49-F238E27FC236}">
                <a16:creationId xmlns:a16="http://schemas.microsoft.com/office/drawing/2014/main" id="{292D5C22-C918-CD15-28B4-F33D196BCE3E}"/>
              </a:ext>
            </a:extLst>
          </p:cNvPr>
          <p:cNvSpPr txBox="1">
            <a:spLocks noGrp="1"/>
          </p:cNvSpPr>
          <p:nvPr>
            <p:ph type="sldNum" idx="12"/>
          </p:nvPr>
        </p:nvSpPr>
        <p:spPr>
          <a:xfrm>
            <a:off x="5180013" y="6502400"/>
            <a:ext cx="3962400" cy="3414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r>
              <a:rPr lang="en" sz="1200" b="0" i="0" u="none" strike="noStrike" cap="none">
                <a:solidFill>
                  <a:schemeClr val="dk1"/>
                </a:solidFill>
                <a:latin typeface="Calibri"/>
                <a:ea typeface="Calibri"/>
                <a:cs typeface="Calibri"/>
                <a:sym typeface="Calibri"/>
              </a:rPr>
              <a:t>‹#›</a:t>
            </a:r>
            <a:endParaRPr/>
          </a:p>
        </p:txBody>
      </p:sp>
    </p:spTree>
    <p:extLst>
      <p:ext uri="{BB962C8B-B14F-4D97-AF65-F5344CB8AC3E}">
        <p14:creationId xmlns:p14="http://schemas.microsoft.com/office/powerpoint/2010/main" val="13338922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32ea54f1633_0_111:notes"/>
          <p:cNvSpPr txBox="1">
            <a:spLocks noGrp="1"/>
          </p:cNvSpPr>
          <p:nvPr>
            <p:ph type="hdr" idx="2"/>
          </p:nvPr>
        </p:nvSpPr>
        <p:spPr>
          <a:xfrm>
            <a:off x="0" y="0"/>
            <a:ext cx="3962400" cy="3429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404" name="Google Shape;404;g32ea54f1633_0_111:notes"/>
          <p:cNvSpPr txBox="1">
            <a:spLocks noGrp="1"/>
          </p:cNvSpPr>
          <p:nvPr>
            <p:ph type="dt" idx="10"/>
          </p:nvPr>
        </p:nvSpPr>
        <p:spPr>
          <a:xfrm>
            <a:off x="5180013" y="0"/>
            <a:ext cx="3962400" cy="3429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 sz="1200" b="0" i="0" u="none" strike="noStrike" cap="none">
                <a:solidFill>
                  <a:schemeClr val="dk1"/>
                </a:solidFill>
                <a:latin typeface="Calibri"/>
                <a:ea typeface="Calibri"/>
                <a:cs typeface="Calibri"/>
                <a:sym typeface="Calibri"/>
              </a:rPr>
              <a:t>1.7.2013</a:t>
            </a:r>
            <a:endParaRPr/>
          </a:p>
        </p:txBody>
      </p:sp>
      <p:sp>
        <p:nvSpPr>
          <p:cNvPr id="405" name="Google Shape;405;g32ea54f1633_0_111:notes"/>
          <p:cNvSpPr>
            <a:spLocks noGrp="1" noRot="1" noChangeAspect="1"/>
          </p:cNvSpPr>
          <p:nvPr>
            <p:ph type="sldImg" idx="3"/>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6" name="Google Shape;406;g32ea54f1633_0_111:notes"/>
          <p:cNvSpPr txBox="1">
            <a:spLocks noGrp="1"/>
          </p:cNvSpPr>
          <p:nvPr>
            <p:ph type="body" idx="1"/>
          </p:nvPr>
        </p:nvSpPr>
        <p:spPr>
          <a:xfrm>
            <a:off x="914400" y="3251200"/>
            <a:ext cx="7315200" cy="30813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7" name="Google Shape;407;g32ea54f1633_0_111:notes"/>
          <p:cNvSpPr txBox="1">
            <a:spLocks noGrp="1"/>
          </p:cNvSpPr>
          <p:nvPr>
            <p:ph type="ftr" idx="11"/>
          </p:nvPr>
        </p:nvSpPr>
        <p:spPr>
          <a:xfrm>
            <a:off x="0" y="6502400"/>
            <a:ext cx="3962400" cy="3414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408" name="Google Shape;408;g32ea54f1633_0_111:notes"/>
          <p:cNvSpPr txBox="1">
            <a:spLocks noGrp="1"/>
          </p:cNvSpPr>
          <p:nvPr>
            <p:ph type="sldNum" idx="12"/>
          </p:nvPr>
        </p:nvSpPr>
        <p:spPr>
          <a:xfrm>
            <a:off x="5180013" y="6502400"/>
            <a:ext cx="3962400" cy="3414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r>
              <a:rPr lang="en" sz="1200" b="0" i="0" u="none" strike="noStrike" cap="none">
                <a:solidFill>
                  <a:schemeClr val="dk1"/>
                </a:solidFill>
                <a:latin typeface="Calibri"/>
                <a:ea typeface="Calibri"/>
                <a:cs typeface="Calibri"/>
                <a:sym typeface="Calibri"/>
              </a:rPr>
              <a:t>‹#›</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a:extLst>
            <a:ext uri="{FF2B5EF4-FFF2-40B4-BE49-F238E27FC236}">
              <a16:creationId xmlns:a16="http://schemas.microsoft.com/office/drawing/2014/main" id="{72834C66-44DE-395B-0187-D7F067AB0AFC}"/>
            </a:ext>
          </a:extLst>
        </p:cNvPr>
        <p:cNvGrpSpPr/>
        <p:nvPr/>
      </p:nvGrpSpPr>
      <p:grpSpPr>
        <a:xfrm>
          <a:off x="0" y="0"/>
          <a:ext cx="0" cy="0"/>
          <a:chOff x="0" y="0"/>
          <a:chExt cx="0" cy="0"/>
        </a:xfrm>
      </p:grpSpPr>
      <p:sp>
        <p:nvSpPr>
          <p:cNvPr id="403" name="Google Shape;403;g32ea54f1633_0_111:notes">
            <a:extLst>
              <a:ext uri="{FF2B5EF4-FFF2-40B4-BE49-F238E27FC236}">
                <a16:creationId xmlns:a16="http://schemas.microsoft.com/office/drawing/2014/main" id="{66316CFA-0FC1-61B7-8D1F-D87C4BC26C44}"/>
              </a:ext>
            </a:extLst>
          </p:cNvPr>
          <p:cNvSpPr txBox="1">
            <a:spLocks noGrp="1"/>
          </p:cNvSpPr>
          <p:nvPr>
            <p:ph type="hdr" idx="2"/>
          </p:nvPr>
        </p:nvSpPr>
        <p:spPr>
          <a:xfrm>
            <a:off x="0" y="0"/>
            <a:ext cx="3962400" cy="3429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404" name="Google Shape;404;g32ea54f1633_0_111:notes">
            <a:extLst>
              <a:ext uri="{FF2B5EF4-FFF2-40B4-BE49-F238E27FC236}">
                <a16:creationId xmlns:a16="http://schemas.microsoft.com/office/drawing/2014/main" id="{218B5B8D-C6D0-29A2-DB75-56D59B88A06C}"/>
              </a:ext>
            </a:extLst>
          </p:cNvPr>
          <p:cNvSpPr txBox="1">
            <a:spLocks noGrp="1"/>
          </p:cNvSpPr>
          <p:nvPr>
            <p:ph type="dt" idx="10"/>
          </p:nvPr>
        </p:nvSpPr>
        <p:spPr>
          <a:xfrm>
            <a:off x="5180013" y="0"/>
            <a:ext cx="3962400" cy="3429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 sz="1200" b="0" i="0" u="none" strike="noStrike" cap="none">
                <a:solidFill>
                  <a:schemeClr val="dk1"/>
                </a:solidFill>
                <a:latin typeface="Calibri"/>
                <a:ea typeface="Calibri"/>
                <a:cs typeface="Calibri"/>
                <a:sym typeface="Calibri"/>
              </a:rPr>
              <a:t>1.7.2013</a:t>
            </a:r>
            <a:endParaRPr/>
          </a:p>
        </p:txBody>
      </p:sp>
      <p:sp>
        <p:nvSpPr>
          <p:cNvPr id="405" name="Google Shape;405;g32ea54f1633_0_111:notes">
            <a:extLst>
              <a:ext uri="{FF2B5EF4-FFF2-40B4-BE49-F238E27FC236}">
                <a16:creationId xmlns:a16="http://schemas.microsoft.com/office/drawing/2014/main" id="{960ED2C8-5455-C2FA-8960-A46E0231CD26}"/>
              </a:ext>
            </a:extLst>
          </p:cNvPr>
          <p:cNvSpPr>
            <a:spLocks noGrp="1" noRot="1" noChangeAspect="1"/>
          </p:cNvSpPr>
          <p:nvPr>
            <p:ph type="sldImg" idx="3"/>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6" name="Google Shape;406;g32ea54f1633_0_111:notes">
            <a:extLst>
              <a:ext uri="{FF2B5EF4-FFF2-40B4-BE49-F238E27FC236}">
                <a16:creationId xmlns:a16="http://schemas.microsoft.com/office/drawing/2014/main" id="{8D9F542E-11DD-7F3C-BBFE-0B39A636C2C2}"/>
              </a:ext>
            </a:extLst>
          </p:cNvPr>
          <p:cNvSpPr txBox="1">
            <a:spLocks noGrp="1"/>
          </p:cNvSpPr>
          <p:nvPr>
            <p:ph type="body" idx="1"/>
          </p:nvPr>
        </p:nvSpPr>
        <p:spPr>
          <a:xfrm>
            <a:off x="914400" y="3251200"/>
            <a:ext cx="7315200" cy="30813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7" name="Google Shape;407;g32ea54f1633_0_111:notes">
            <a:extLst>
              <a:ext uri="{FF2B5EF4-FFF2-40B4-BE49-F238E27FC236}">
                <a16:creationId xmlns:a16="http://schemas.microsoft.com/office/drawing/2014/main" id="{206BC20F-9EE8-F18A-87D2-AD1970D39A25}"/>
              </a:ext>
            </a:extLst>
          </p:cNvPr>
          <p:cNvSpPr txBox="1">
            <a:spLocks noGrp="1"/>
          </p:cNvSpPr>
          <p:nvPr>
            <p:ph type="ftr" idx="11"/>
          </p:nvPr>
        </p:nvSpPr>
        <p:spPr>
          <a:xfrm>
            <a:off x="0" y="6502400"/>
            <a:ext cx="3962400" cy="3414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408" name="Google Shape;408;g32ea54f1633_0_111:notes">
            <a:extLst>
              <a:ext uri="{FF2B5EF4-FFF2-40B4-BE49-F238E27FC236}">
                <a16:creationId xmlns:a16="http://schemas.microsoft.com/office/drawing/2014/main" id="{793A1C31-502C-AC17-3E7F-CDD42A7BC1A7}"/>
              </a:ext>
            </a:extLst>
          </p:cNvPr>
          <p:cNvSpPr txBox="1">
            <a:spLocks noGrp="1"/>
          </p:cNvSpPr>
          <p:nvPr>
            <p:ph type="sldNum" idx="12"/>
          </p:nvPr>
        </p:nvSpPr>
        <p:spPr>
          <a:xfrm>
            <a:off x="5180013" y="6502400"/>
            <a:ext cx="3962400" cy="3414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r>
              <a:rPr lang="en" sz="1200" b="0" i="0" u="none" strike="noStrike" cap="none">
                <a:solidFill>
                  <a:schemeClr val="dk1"/>
                </a:solidFill>
                <a:latin typeface="Calibri"/>
                <a:ea typeface="Calibri"/>
                <a:cs typeface="Calibri"/>
                <a:sym typeface="Calibri"/>
              </a:rPr>
              <a:t>‹#›</a:t>
            </a:r>
            <a:endParaRPr/>
          </a:p>
        </p:txBody>
      </p:sp>
    </p:spTree>
    <p:extLst>
      <p:ext uri="{BB962C8B-B14F-4D97-AF65-F5344CB8AC3E}">
        <p14:creationId xmlns:p14="http://schemas.microsoft.com/office/powerpoint/2010/main" val="14185298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a:extLst>
            <a:ext uri="{FF2B5EF4-FFF2-40B4-BE49-F238E27FC236}">
              <a16:creationId xmlns:a16="http://schemas.microsoft.com/office/drawing/2014/main" id="{A32A0DD9-67BB-B8FD-4DC9-E152310ADE03}"/>
            </a:ext>
          </a:extLst>
        </p:cNvPr>
        <p:cNvGrpSpPr/>
        <p:nvPr/>
      </p:nvGrpSpPr>
      <p:grpSpPr>
        <a:xfrm>
          <a:off x="0" y="0"/>
          <a:ext cx="0" cy="0"/>
          <a:chOff x="0" y="0"/>
          <a:chExt cx="0" cy="0"/>
        </a:xfrm>
      </p:grpSpPr>
      <p:sp>
        <p:nvSpPr>
          <p:cNvPr id="420" name="Google Shape;420;g32ea54f1633_0_51:notes">
            <a:extLst>
              <a:ext uri="{FF2B5EF4-FFF2-40B4-BE49-F238E27FC236}">
                <a16:creationId xmlns:a16="http://schemas.microsoft.com/office/drawing/2014/main" id="{E4B04159-2EC5-B7CB-1C5B-3D7DF3F3F330}"/>
              </a:ext>
            </a:extLst>
          </p:cNvPr>
          <p:cNvSpPr txBox="1">
            <a:spLocks noGrp="1"/>
          </p:cNvSpPr>
          <p:nvPr>
            <p:ph type="hdr" idx="2"/>
          </p:nvPr>
        </p:nvSpPr>
        <p:spPr>
          <a:xfrm>
            <a:off x="0" y="0"/>
            <a:ext cx="3962400" cy="3429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421" name="Google Shape;421;g32ea54f1633_0_51:notes">
            <a:extLst>
              <a:ext uri="{FF2B5EF4-FFF2-40B4-BE49-F238E27FC236}">
                <a16:creationId xmlns:a16="http://schemas.microsoft.com/office/drawing/2014/main" id="{974E8E58-3395-7B35-DAD8-76A2052B0609}"/>
              </a:ext>
            </a:extLst>
          </p:cNvPr>
          <p:cNvSpPr txBox="1">
            <a:spLocks noGrp="1"/>
          </p:cNvSpPr>
          <p:nvPr>
            <p:ph type="dt" idx="10"/>
          </p:nvPr>
        </p:nvSpPr>
        <p:spPr>
          <a:xfrm>
            <a:off x="5180013" y="0"/>
            <a:ext cx="3962400" cy="3429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 sz="1200" b="0" i="0" u="none" strike="noStrike" cap="none">
                <a:solidFill>
                  <a:schemeClr val="dk1"/>
                </a:solidFill>
                <a:latin typeface="Calibri"/>
                <a:ea typeface="Calibri"/>
                <a:cs typeface="Calibri"/>
                <a:sym typeface="Calibri"/>
              </a:rPr>
              <a:t>1.7.2013</a:t>
            </a:r>
            <a:endParaRPr/>
          </a:p>
        </p:txBody>
      </p:sp>
      <p:sp>
        <p:nvSpPr>
          <p:cNvPr id="422" name="Google Shape;422;g32ea54f1633_0_51:notes">
            <a:extLst>
              <a:ext uri="{FF2B5EF4-FFF2-40B4-BE49-F238E27FC236}">
                <a16:creationId xmlns:a16="http://schemas.microsoft.com/office/drawing/2014/main" id="{EEB3B6C4-33D7-C150-5FF3-91AF6F2093D3}"/>
              </a:ext>
            </a:extLst>
          </p:cNvPr>
          <p:cNvSpPr>
            <a:spLocks noGrp="1" noRot="1" noChangeAspect="1"/>
          </p:cNvSpPr>
          <p:nvPr>
            <p:ph type="sldImg" idx="3"/>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3" name="Google Shape;423;g32ea54f1633_0_51:notes">
            <a:extLst>
              <a:ext uri="{FF2B5EF4-FFF2-40B4-BE49-F238E27FC236}">
                <a16:creationId xmlns:a16="http://schemas.microsoft.com/office/drawing/2014/main" id="{F738C4C8-A399-5D42-8116-7DBC110C7333}"/>
              </a:ext>
            </a:extLst>
          </p:cNvPr>
          <p:cNvSpPr txBox="1">
            <a:spLocks noGrp="1"/>
          </p:cNvSpPr>
          <p:nvPr>
            <p:ph type="body" idx="1"/>
          </p:nvPr>
        </p:nvSpPr>
        <p:spPr>
          <a:xfrm>
            <a:off x="914400" y="3251200"/>
            <a:ext cx="7315200" cy="30813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4" name="Google Shape;424;g32ea54f1633_0_51:notes">
            <a:extLst>
              <a:ext uri="{FF2B5EF4-FFF2-40B4-BE49-F238E27FC236}">
                <a16:creationId xmlns:a16="http://schemas.microsoft.com/office/drawing/2014/main" id="{205F772D-6BC0-397F-7021-A9EAE20FF7E6}"/>
              </a:ext>
            </a:extLst>
          </p:cNvPr>
          <p:cNvSpPr txBox="1">
            <a:spLocks noGrp="1"/>
          </p:cNvSpPr>
          <p:nvPr>
            <p:ph type="ftr" idx="11"/>
          </p:nvPr>
        </p:nvSpPr>
        <p:spPr>
          <a:xfrm>
            <a:off x="0" y="6502400"/>
            <a:ext cx="3962400" cy="3414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425" name="Google Shape;425;g32ea54f1633_0_51:notes">
            <a:extLst>
              <a:ext uri="{FF2B5EF4-FFF2-40B4-BE49-F238E27FC236}">
                <a16:creationId xmlns:a16="http://schemas.microsoft.com/office/drawing/2014/main" id="{BF688B45-62F0-91E7-043D-F899F90D7ACF}"/>
              </a:ext>
            </a:extLst>
          </p:cNvPr>
          <p:cNvSpPr txBox="1">
            <a:spLocks noGrp="1"/>
          </p:cNvSpPr>
          <p:nvPr>
            <p:ph type="sldNum" idx="12"/>
          </p:nvPr>
        </p:nvSpPr>
        <p:spPr>
          <a:xfrm>
            <a:off x="5180013" y="6502400"/>
            <a:ext cx="3962400" cy="3414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r>
              <a:rPr lang="en" sz="1200" b="0" i="0" u="none" strike="noStrike" cap="none">
                <a:solidFill>
                  <a:schemeClr val="dk1"/>
                </a:solidFill>
                <a:latin typeface="Calibri"/>
                <a:ea typeface="Calibri"/>
                <a:cs typeface="Calibri"/>
                <a:sym typeface="Calibri"/>
              </a:rPr>
              <a:t>‹#›</a:t>
            </a:r>
            <a:endParaRPr/>
          </a:p>
        </p:txBody>
      </p:sp>
    </p:spTree>
    <p:extLst>
      <p:ext uri="{BB962C8B-B14F-4D97-AF65-F5344CB8AC3E}">
        <p14:creationId xmlns:p14="http://schemas.microsoft.com/office/powerpoint/2010/main" val="38493097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a:extLst>
            <a:ext uri="{FF2B5EF4-FFF2-40B4-BE49-F238E27FC236}">
              <a16:creationId xmlns:a16="http://schemas.microsoft.com/office/drawing/2014/main" id="{978851C0-83C7-F28B-4426-3D11E66A1EFE}"/>
            </a:ext>
          </a:extLst>
        </p:cNvPr>
        <p:cNvGrpSpPr/>
        <p:nvPr/>
      </p:nvGrpSpPr>
      <p:grpSpPr>
        <a:xfrm>
          <a:off x="0" y="0"/>
          <a:ext cx="0" cy="0"/>
          <a:chOff x="0" y="0"/>
          <a:chExt cx="0" cy="0"/>
        </a:xfrm>
      </p:grpSpPr>
      <p:sp>
        <p:nvSpPr>
          <p:cNvPr id="420" name="Google Shape;420;g32ea54f1633_0_51:notes">
            <a:extLst>
              <a:ext uri="{FF2B5EF4-FFF2-40B4-BE49-F238E27FC236}">
                <a16:creationId xmlns:a16="http://schemas.microsoft.com/office/drawing/2014/main" id="{7397F239-2C85-EDB1-19F2-BA85A9DF8429}"/>
              </a:ext>
            </a:extLst>
          </p:cNvPr>
          <p:cNvSpPr txBox="1">
            <a:spLocks noGrp="1"/>
          </p:cNvSpPr>
          <p:nvPr>
            <p:ph type="hdr" idx="2"/>
          </p:nvPr>
        </p:nvSpPr>
        <p:spPr>
          <a:xfrm>
            <a:off x="0" y="0"/>
            <a:ext cx="3962400" cy="3429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421" name="Google Shape;421;g32ea54f1633_0_51:notes">
            <a:extLst>
              <a:ext uri="{FF2B5EF4-FFF2-40B4-BE49-F238E27FC236}">
                <a16:creationId xmlns:a16="http://schemas.microsoft.com/office/drawing/2014/main" id="{63C0FA10-0EAD-EBD9-95E4-B1F31B5303EF}"/>
              </a:ext>
            </a:extLst>
          </p:cNvPr>
          <p:cNvSpPr txBox="1">
            <a:spLocks noGrp="1"/>
          </p:cNvSpPr>
          <p:nvPr>
            <p:ph type="dt" idx="10"/>
          </p:nvPr>
        </p:nvSpPr>
        <p:spPr>
          <a:xfrm>
            <a:off x="5180013" y="0"/>
            <a:ext cx="3962400" cy="3429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 sz="1200" b="0" i="0" u="none" strike="noStrike" cap="none">
                <a:solidFill>
                  <a:schemeClr val="dk1"/>
                </a:solidFill>
                <a:latin typeface="Calibri"/>
                <a:ea typeface="Calibri"/>
                <a:cs typeface="Calibri"/>
                <a:sym typeface="Calibri"/>
              </a:rPr>
              <a:t>1.7.2013</a:t>
            </a:r>
            <a:endParaRPr/>
          </a:p>
        </p:txBody>
      </p:sp>
      <p:sp>
        <p:nvSpPr>
          <p:cNvPr id="422" name="Google Shape;422;g32ea54f1633_0_51:notes">
            <a:extLst>
              <a:ext uri="{FF2B5EF4-FFF2-40B4-BE49-F238E27FC236}">
                <a16:creationId xmlns:a16="http://schemas.microsoft.com/office/drawing/2014/main" id="{B30A028C-C9D3-0AAD-5906-89EEABD801F5}"/>
              </a:ext>
            </a:extLst>
          </p:cNvPr>
          <p:cNvSpPr>
            <a:spLocks noGrp="1" noRot="1" noChangeAspect="1"/>
          </p:cNvSpPr>
          <p:nvPr>
            <p:ph type="sldImg" idx="3"/>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3" name="Google Shape;423;g32ea54f1633_0_51:notes">
            <a:extLst>
              <a:ext uri="{FF2B5EF4-FFF2-40B4-BE49-F238E27FC236}">
                <a16:creationId xmlns:a16="http://schemas.microsoft.com/office/drawing/2014/main" id="{C88BD9E8-10D3-AF8A-28DB-9F241A73F075}"/>
              </a:ext>
            </a:extLst>
          </p:cNvPr>
          <p:cNvSpPr txBox="1">
            <a:spLocks noGrp="1"/>
          </p:cNvSpPr>
          <p:nvPr>
            <p:ph type="body" idx="1"/>
          </p:nvPr>
        </p:nvSpPr>
        <p:spPr>
          <a:xfrm>
            <a:off x="914400" y="3251200"/>
            <a:ext cx="7315200" cy="30813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4" name="Google Shape;424;g32ea54f1633_0_51:notes">
            <a:extLst>
              <a:ext uri="{FF2B5EF4-FFF2-40B4-BE49-F238E27FC236}">
                <a16:creationId xmlns:a16="http://schemas.microsoft.com/office/drawing/2014/main" id="{0DF6A92F-CAF5-2C54-B831-97D16C80F6FA}"/>
              </a:ext>
            </a:extLst>
          </p:cNvPr>
          <p:cNvSpPr txBox="1">
            <a:spLocks noGrp="1"/>
          </p:cNvSpPr>
          <p:nvPr>
            <p:ph type="ftr" idx="11"/>
          </p:nvPr>
        </p:nvSpPr>
        <p:spPr>
          <a:xfrm>
            <a:off x="0" y="6502400"/>
            <a:ext cx="3962400" cy="3414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425" name="Google Shape;425;g32ea54f1633_0_51:notes">
            <a:extLst>
              <a:ext uri="{FF2B5EF4-FFF2-40B4-BE49-F238E27FC236}">
                <a16:creationId xmlns:a16="http://schemas.microsoft.com/office/drawing/2014/main" id="{71F618E7-2111-7D2B-6389-5A9BBF010F93}"/>
              </a:ext>
            </a:extLst>
          </p:cNvPr>
          <p:cNvSpPr txBox="1">
            <a:spLocks noGrp="1"/>
          </p:cNvSpPr>
          <p:nvPr>
            <p:ph type="sldNum" idx="12"/>
          </p:nvPr>
        </p:nvSpPr>
        <p:spPr>
          <a:xfrm>
            <a:off x="5180013" y="6502400"/>
            <a:ext cx="3962400" cy="3414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r>
              <a:rPr lang="en" sz="1200" b="0" i="0" u="none" strike="noStrike" cap="none">
                <a:solidFill>
                  <a:schemeClr val="dk1"/>
                </a:solidFill>
                <a:latin typeface="Calibri"/>
                <a:ea typeface="Calibri"/>
                <a:cs typeface="Calibri"/>
                <a:sym typeface="Calibri"/>
              </a:rPr>
              <a:t>‹#›</a:t>
            </a:r>
            <a:endParaRPr/>
          </a:p>
        </p:txBody>
      </p:sp>
    </p:spTree>
    <p:extLst>
      <p:ext uri="{BB962C8B-B14F-4D97-AF65-F5344CB8AC3E}">
        <p14:creationId xmlns:p14="http://schemas.microsoft.com/office/powerpoint/2010/main" val="95167972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a:extLst>
            <a:ext uri="{FF2B5EF4-FFF2-40B4-BE49-F238E27FC236}">
              <a16:creationId xmlns:a16="http://schemas.microsoft.com/office/drawing/2014/main" id="{B3F8A470-0EE1-D72E-6621-8DD2DAF2BCCE}"/>
            </a:ext>
          </a:extLst>
        </p:cNvPr>
        <p:cNvGrpSpPr/>
        <p:nvPr/>
      </p:nvGrpSpPr>
      <p:grpSpPr>
        <a:xfrm>
          <a:off x="0" y="0"/>
          <a:ext cx="0" cy="0"/>
          <a:chOff x="0" y="0"/>
          <a:chExt cx="0" cy="0"/>
        </a:xfrm>
      </p:grpSpPr>
      <p:sp>
        <p:nvSpPr>
          <p:cNvPr id="420" name="Google Shape;420;g32ea54f1633_0_51:notes">
            <a:extLst>
              <a:ext uri="{FF2B5EF4-FFF2-40B4-BE49-F238E27FC236}">
                <a16:creationId xmlns:a16="http://schemas.microsoft.com/office/drawing/2014/main" id="{E635102F-4DDF-1805-291F-7B3CACF5DB6D}"/>
              </a:ext>
            </a:extLst>
          </p:cNvPr>
          <p:cNvSpPr txBox="1">
            <a:spLocks noGrp="1"/>
          </p:cNvSpPr>
          <p:nvPr>
            <p:ph type="hdr" idx="2"/>
          </p:nvPr>
        </p:nvSpPr>
        <p:spPr>
          <a:xfrm>
            <a:off x="0" y="0"/>
            <a:ext cx="3962400" cy="3429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421" name="Google Shape;421;g32ea54f1633_0_51:notes">
            <a:extLst>
              <a:ext uri="{FF2B5EF4-FFF2-40B4-BE49-F238E27FC236}">
                <a16:creationId xmlns:a16="http://schemas.microsoft.com/office/drawing/2014/main" id="{A926B526-67F8-3497-E668-2AC6EDB31512}"/>
              </a:ext>
            </a:extLst>
          </p:cNvPr>
          <p:cNvSpPr txBox="1">
            <a:spLocks noGrp="1"/>
          </p:cNvSpPr>
          <p:nvPr>
            <p:ph type="dt" idx="10"/>
          </p:nvPr>
        </p:nvSpPr>
        <p:spPr>
          <a:xfrm>
            <a:off x="5180013" y="0"/>
            <a:ext cx="3962400" cy="3429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 sz="1200" b="0" i="0" u="none" strike="noStrike" cap="none">
                <a:solidFill>
                  <a:schemeClr val="dk1"/>
                </a:solidFill>
                <a:latin typeface="Calibri"/>
                <a:ea typeface="Calibri"/>
                <a:cs typeface="Calibri"/>
                <a:sym typeface="Calibri"/>
              </a:rPr>
              <a:t>1.7.2013</a:t>
            </a:r>
            <a:endParaRPr/>
          </a:p>
        </p:txBody>
      </p:sp>
      <p:sp>
        <p:nvSpPr>
          <p:cNvPr id="422" name="Google Shape;422;g32ea54f1633_0_51:notes">
            <a:extLst>
              <a:ext uri="{FF2B5EF4-FFF2-40B4-BE49-F238E27FC236}">
                <a16:creationId xmlns:a16="http://schemas.microsoft.com/office/drawing/2014/main" id="{3D871323-8915-C0E9-154C-6A9E389AC9A5}"/>
              </a:ext>
            </a:extLst>
          </p:cNvPr>
          <p:cNvSpPr>
            <a:spLocks noGrp="1" noRot="1" noChangeAspect="1"/>
          </p:cNvSpPr>
          <p:nvPr>
            <p:ph type="sldImg" idx="3"/>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3" name="Google Shape;423;g32ea54f1633_0_51:notes">
            <a:extLst>
              <a:ext uri="{FF2B5EF4-FFF2-40B4-BE49-F238E27FC236}">
                <a16:creationId xmlns:a16="http://schemas.microsoft.com/office/drawing/2014/main" id="{5F212D10-AFFE-044D-4293-EE71F51B0252}"/>
              </a:ext>
            </a:extLst>
          </p:cNvPr>
          <p:cNvSpPr txBox="1">
            <a:spLocks noGrp="1"/>
          </p:cNvSpPr>
          <p:nvPr>
            <p:ph type="body" idx="1"/>
          </p:nvPr>
        </p:nvSpPr>
        <p:spPr>
          <a:xfrm>
            <a:off x="914400" y="3251200"/>
            <a:ext cx="7315200" cy="30813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4" name="Google Shape;424;g32ea54f1633_0_51:notes">
            <a:extLst>
              <a:ext uri="{FF2B5EF4-FFF2-40B4-BE49-F238E27FC236}">
                <a16:creationId xmlns:a16="http://schemas.microsoft.com/office/drawing/2014/main" id="{B464454F-3427-0540-2354-CE15439ED64E}"/>
              </a:ext>
            </a:extLst>
          </p:cNvPr>
          <p:cNvSpPr txBox="1">
            <a:spLocks noGrp="1"/>
          </p:cNvSpPr>
          <p:nvPr>
            <p:ph type="ftr" idx="11"/>
          </p:nvPr>
        </p:nvSpPr>
        <p:spPr>
          <a:xfrm>
            <a:off x="0" y="6502400"/>
            <a:ext cx="3962400" cy="3414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425" name="Google Shape;425;g32ea54f1633_0_51:notes">
            <a:extLst>
              <a:ext uri="{FF2B5EF4-FFF2-40B4-BE49-F238E27FC236}">
                <a16:creationId xmlns:a16="http://schemas.microsoft.com/office/drawing/2014/main" id="{0604A179-67A7-3EEF-A3DB-925741B5928A}"/>
              </a:ext>
            </a:extLst>
          </p:cNvPr>
          <p:cNvSpPr txBox="1">
            <a:spLocks noGrp="1"/>
          </p:cNvSpPr>
          <p:nvPr>
            <p:ph type="sldNum" idx="12"/>
          </p:nvPr>
        </p:nvSpPr>
        <p:spPr>
          <a:xfrm>
            <a:off x="5180013" y="6502400"/>
            <a:ext cx="3962400" cy="3414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r>
              <a:rPr lang="en" sz="1200" b="0" i="0" u="none" strike="noStrike" cap="none">
                <a:solidFill>
                  <a:schemeClr val="dk1"/>
                </a:solidFill>
                <a:latin typeface="Calibri"/>
                <a:ea typeface="Calibri"/>
                <a:cs typeface="Calibri"/>
                <a:sym typeface="Calibri"/>
              </a:rPr>
              <a:t>‹#›</a:t>
            </a:r>
            <a:endParaRPr/>
          </a:p>
        </p:txBody>
      </p:sp>
    </p:spTree>
    <p:extLst>
      <p:ext uri="{BB962C8B-B14F-4D97-AF65-F5344CB8AC3E}">
        <p14:creationId xmlns:p14="http://schemas.microsoft.com/office/powerpoint/2010/main" val="39011881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a:extLst>
            <a:ext uri="{FF2B5EF4-FFF2-40B4-BE49-F238E27FC236}">
              <a16:creationId xmlns:a16="http://schemas.microsoft.com/office/drawing/2014/main" id="{9D409F76-7DC8-841F-CB85-905D3CBB1C4F}"/>
            </a:ext>
          </a:extLst>
        </p:cNvPr>
        <p:cNvGrpSpPr/>
        <p:nvPr/>
      </p:nvGrpSpPr>
      <p:grpSpPr>
        <a:xfrm>
          <a:off x="0" y="0"/>
          <a:ext cx="0" cy="0"/>
          <a:chOff x="0" y="0"/>
          <a:chExt cx="0" cy="0"/>
        </a:xfrm>
      </p:grpSpPr>
      <p:sp>
        <p:nvSpPr>
          <p:cNvPr id="420" name="Google Shape;420;g32ea54f1633_0_51:notes">
            <a:extLst>
              <a:ext uri="{FF2B5EF4-FFF2-40B4-BE49-F238E27FC236}">
                <a16:creationId xmlns:a16="http://schemas.microsoft.com/office/drawing/2014/main" id="{3787474D-F408-99E3-6031-95B68D275964}"/>
              </a:ext>
            </a:extLst>
          </p:cNvPr>
          <p:cNvSpPr txBox="1">
            <a:spLocks noGrp="1"/>
          </p:cNvSpPr>
          <p:nvPr>
            <p:ph type="hdr" idx="2"/>
          </p:nvPr>
        </p:nvSpPr>
        <p:spPr>
          <a:xfrm>
            <a:off x="0" y="0"/>
            <a:ext cx="3962400" cy="3429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421" name="Google Shape;421;g32ea54f1633_0_51:notes">
            <a:extLst>
              <a:ext uri="{FF2B5EF4-FFF2-40B4-BE49-F238E27FC236}">
                <a16:creationId xmlns:a16="http://schemas.microsoft.com/office/drawing/2014/main" id="{2F8994B4-3AB8-0141-CAD9-98AE6197D476}"/>
              </a:ext>
            </a:extLst>
          </p:cNvPr>
          <p:cNvSpPr txBox="1">
            <a:spLocks noGrp="1"/>
          </p:cNvSpPr>
          <p:nvPr>
            <p:ph type="dt" idx="10"/>
          </p:nvPr>
        </p:nvSpPr>
        <p:spPr>
          <a:xfrm>
            <a:off x="5180013" y="0"/>
            <a:ext cx="3962400" cy="3429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 sz="1200" b="0" i="0" u="none" strike="noStrike" cap="none">
                <a:solidFill>
                  <a:schemeClr val="dk1"/>
                </a:solidFill>
                <a:latin typeface="Calibri"/>
                <a:ea typeface="Calibri"/>
                <a:cs typeface="Calibri"/>
                <a:sym typeface="Calibri"/>
              </a:rPr>
              <a:t>1.7.2013</a:t>
            </a:r>
            <a:endParaRPr/>
          </a:p>
        </p:txBody>
      </p:sp>
      <p:sp>
        <p:nvSpPr>
          <p:cNvPr id="422" name="Google Shape;422;g32ea54f1633_0_51:notes">
            <a:extLst>
              <a:ext uri="{FF2B5EF4-FFF2-40B4-BE49-F238E27FC236}">
                <a16:creationId xmlns:a16="http://schemas.microsoft.com/office/drawing/2014/main" id="{85D3BA09-1E4A-23BB-DB83-98C603AB6AD2}"/>
              </a:ext>
            </a:extLst>
          </p:cNvPr>
          <p:cNvSpPr>
            <a:spLocks noGrp="1" noRot="1" noChangeAspect="1"/>
          </p:cNvSpPr>
          <p:nvPr>
            <p:ph type="sldImg" idx="3"/>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3" name="Google Shape;423;g32ea54f1633_0_51:notes">
            <a:extLst>
              <a:ext uri="{FF2B5EF4-FFF2-40B4-BE49-F238E27FC236}">
                <a16:creationId xmlns:a16="http://schemas.microsoft.com/office/drawing/2014/main" id="{16671254-8408-B0D6-901C-57A9D211F13E}"/>
              </a:ext>
            </a:extLst>
          </p:cNvPr>
          <p:cNvSpPr txBox="1">
            <a:spLocks noGrp="1"/>
          </p:cNvSpPr>
          <p:nvPr>
            <p:ph type="body" idx="1"/>
          </p:nvPr>
        </p:nvSpPr>
        <p:spPr>
          <a:xfrm>
            <a:off x="914400" y="3251200"/>
            <a:ext cx="7315200" cy="30813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4" name="Google Shape;424;g32ea54f1633_0_51:notes">
            <a:extLst>
              <a:ext uri="{FF2B5EF4-FFF2-40B4-BE49-F238E27FC236}">
                <a16:creationId xmlns:a16="http://schemas.microsoft.com/office/drawing/2014/main" id="{9207786B-4A6A-BF6C-200A-5B63697331CB}"/>
              </a:ext>
            </a:extLst>
          </p:cNvPr>
          <p:cNvSpPr txBox="1">
            <a:spLocks noGrp="1"/>
          </p:cNvSpPr>
          <p:nvPr>
            <p:ph type="ftr" idx="11"/>
          </p:nvPr>
        </p:nvSpPr>
        <p:spPr>
          <a:xfrm>
            <a:off x="0" y="6502400"/>
            <a:ext cx="3962400" cy="3414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425" name="Google Shape;425;g32ea54f1633_0_51:notes">
            <a:extLst>
              <a:ext uri="{FF2B5EF4-FFF2-40B4-BE49-F238E27FC236}">
                <a16:creationId xmlns:a16="http://schemas.microsoft.com/office/drawing/2014/main" id="{7CC1F093-B0C5-831B-4353-267178752C7D}"/>
              </a:ext>
            </a:extLst>
          </p:cNvPr>
          <p:cNvSpPr txBox="1">
            <a:spLocks noGrp="1"/>
          </p:cNvSpPr>
          <p:nvPr>
            <p:ph type="sldNum" idx="12"/>
          </p:nvPr>
        </p:nvSpPr>
        <p:spPr>
          <a:xfrm>
            <a:off x="5180013" y="6502400"/>
            <a:ext cx="3962400" cy="3414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r>
              <a:rPr lang="en" sz="1200" b="0" i="0" u="none" strike="noStrike" cap="none">
                <a:solidFill>
                  <a:schemeClr val="dk1"/>
                </a:solidFill>
                <a:latin typeface="Calibri"/>
                <a:ea typeface="Calibri"/>
                <a:cs typeface="Calibri"/>
                <a:sym typeface="Calibri"/>
              </a:rPr>
              <a:t>‹#›</a:t>
            </a:r>
            <a:endParaRPr/>
          </a:p>
        </p:txBody>
      </p:sp>
    </p:spTree>
    <p:extLst>
      <p:ext uri="{BB962C8B-B14F-4D97-AF65-F5344CB8AC3E}">
        <p14:creationId xmlns:p14="http://schemas.microsoft.com/office/powerpoint/2010/main" val="30422092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320a4e6ff58_2_112:notes"/>
          <p:cNvSpPr txBox="1">
            <a:spLocks noGrp="1"/>
          </p:cNvSpPr>
          <p:nvPr>
            <p:ph type="hdr" idx="2"/>
          </p:nvPr>
        </p:nvSpPr>
        <p:spPr>
          <a:xfrm>
            <a:off x="0" y="0"/>
            <a:ext cx="3962400" cy="3429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218" name="Google Shape;218;g320a4e6ff58_2_112:notes"/>
          <p:cNvSpPr txBox="1">
            <a:spLocks noGrp="1"/>
          </p:cNvSpPr>
          <p:nvPr>
            <p:ph type="dt" idx="10"/>
          </p:nvPr>
        </p:nvSpPr>
        <p:spPr>
          <a:xfrm>
            <a:off x="5180013" y="0"/>
            <a:ext cx="3962400" cy="3429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 sz="1200" b="0" i="0" u="none" strike="noStrike" cap="none">
                <a:solidFill>
                  <a:schemeClr val="dk1"/>
                </a:solidFill>
                <a:latin typeface="Calibri"/>
                <a:ea typeface="Calibri"/>
                <a:cs typeface="Calibri"/>
                <a:sym typeface="Calibri"/>
              </a:rPr>
              <a:t>1.7.2013</a:t>
            </a:r>
            <a:endParaRPr/>
          </a:p>
        </p:txBody>
      </p:sp>
      <p:sp>
        <p:nvSpPr>
          <p:cNvPr id="219" name="Google Shape;219;g320a4e6ff58_2_112:notes"/>
          <p:cNvSpPr>
            <a:spLocks noGrp="1" noRot="1" noChangeAspect="1"/>
          </p:cNvSpPr>
          <p:nvPr>
            <p:ph type="sldImg" idx="3"/>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0" name="Google Shape;220;g320a4e6ff58_2_112:notes"/>
          <p:cNvSpPr txBox="1">
            <a:spLocks noGrp="1"/>
          </p:cNvSpPr>
          <p:nvPr>
            <p:ph type="body" idx="1"/>
          </p:nvPr>
        </p:nvSpPr>
        <p:spPr>
          <a:xfrm>
            <a:off x="914400" y="3251200"/>
            <a:ext cx="7315200" cy="30813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1" name="Google Shape;221;g320a4e6ff58_2_112:notes"/>
          <p:cNvSpPr txBox="1">
            <a:spLocks noGrp="1"/>
          </p:cNvSpPr>
          <p:nvPr>
            <p:ph type="ftr" idx="11"/>
          </p:nvPr>
        </p:nvSpPr>
        <p:spPr>
          <a:xfrm>
            <a:off x="0" y="6502400"/>
            <a:ext cx="3962400" cy="341313"/>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222" name="Google Shape;222;g320a4e6ff58_2_112:notes"/>
          <p:cNvSpPr txBox="1">
            <a:spLocks noGrp="1"/>
          </p:cNvSpPr>
          <p:nvPr>
            <p:ph type="sldNum" idx="12"/>
          </p:nvPr>
        </p:nvSpPr>
        <p:spPr>
          <a:xfrm>
            <a:off x="5180013" y="6502400"/>
            <a:ext cx="3962400" cy="341313"/>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r>
              <a:rPr lang="en" sz="1200" b="0" i="0" u="none" strike="noStrike" cap="none">
                <a:solidFill>
                  <a:schemeClr val="dk1"/>
                </a:solidFill>
                <a:latin typeface="Calibri"/>
                <a:ea typeface="Calibri"/>
                <a:cs typeface="Calibri"/>
                <a:sym typeface="Calibri"/>
              </a:rPr>
              <a:t>‹#›</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a:extLst>
            <a:ext uri="{FF2B5EF4-FFF2-40B4-BE49-F238E27FC236}">
              <a16:creationId xmlns:a16="http://schemas.microsoft.com/office/drawing/2014/main" id="{E159AA9A-BBA4-5AE1-66E9-8B75A0117879}"/>
            </a:ext>
          </a:extLst>
        </p:cNvPr>
        <p:cNvGrpSpPr/>
        <p:nvPr/>
      </p:nvGrpSpPr>
      <p:grpSpPr>
        <a:xfrm>
          <a:off x="0" y="0"/>
          <a:ext cx="0" cy="0"/>
          <a:chOff x="0" y="0"/>
          <a:chExt cx="0" cy="0"/>
        </a:xfrm>
      </p:grpSpPr>
      <p:sp>
        <p:nvSpPr>
          <p:cNvPr id="420" name="Google Shape;420;g32ea54f1633_0_51:notes">
            <a:extLst>
              <a:ext uri="{FF2B5EF4-FFF2-40B4-BE49-F238E27FC236}">
                <a16:creationId xmlns:a16="http://schemas.microsoft.com/office/drawing/2014/main" id="{449672EF-98D2-7A2A-B7EB-1EBB59F50423}"/>
              </a:ext>
            </a:extLst>
          </p:cNvPr>
          <p:cNvSpPr txBox="1">
            <a:spLocks noGrp="1"/>
          </p:cNvSpPr>
          <p:nvPr>
            <p:ph type="hdr" idx="2"/>
          </p:nvPr>
        </p:nvSpPr>
        <p:spPr>
          <a:xfrm>
            <a:off x="0" y="0"/>
            <a:ext cx="3962400" cy="3429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421" name="Google Shape;421;g32ea54f1633_0_51:notes">
            <a:extLst>
              <a:ext uri="{FF2B5EF4-FFF2-40B4-BE49-F238E27FC236}">
                <a16:creationId xmlns:a16="http://schemas.microsoft.com/office/drawing/2014/main" id="{EF4B33C2-738E-131A-9619-05EEA1A145DE}"/>
              </a:ext>
            </a:extLst>
          </p:cNvPr>
          <p:cNvSpPr txBox="1">
            <a:spLocks noGrp="1"/>
          </p:cNvSpPr>
          <p:nvPr>
            <p:ph type="dt" idx="10"/>
          </p:nvPr>
        </p:nvSpPr>
        <p:spPr>
          <a:xfrm>
            <a:off x="5180013" y="0"/>
            <a:ext cx="3962400" cy="3429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 sz="1200" b="0" i="0" u="none" strike="noStrike" cap="none">
                <a:solidFill>
                  <a:schemeClr val="dk1"/>
                </a:solidFill>
                <a:latin typeface="Calibri"/>
                <a:ea typeface="Calibri"/>
                <a:cs typeface="Calibri"/>
                <a:sym typeface="Calibri"/>
              </a:rPr>
              <a:t>1.7.2013</a:t>
            </a:r>
            <a:endParaRPr/>
          </a:p>
        </p:txBody>
      </p:sp>
      <p:sp>
        <p:nvSpPr>
          <p:cNvPr id="422" name="Google Shape;422;g32ea54f1633_0_51:notes">
            <a:extLst>
              <a:ext uri="{FF2B5EF4-FFF2-40B4-BE49-F238E27FC236}">
                <a16:creationId xmlns:a16="http://schemas.microsoft.com/office/drawing/2014/main" id="{AE4899EA-9F3E-D293-0E1E-3087A04183EB}"/>
              </a:ext>
            </a:extLst>
          </p:cNvPr>
          <p:cNvSpPr>
            <a:spLocks noGrp="1" noRot="1" noChangeAspect="1"/>
          </p:cNvSpPr>
          <p:nvPr>
            <p:ph type="sldImg" idx="3"/>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3" name="Google Shape;423;g32ea54f1633_0_51:notes">
            <a:extLst>
              <a:ext uri="{FF2B5EF4-FFF2-40B4-BE49-F238E27FC236}">
                <a16:creationId xmlns:a16="http://schemas.microsoft.com/office/drawing/2014/main" id="{5EB83034-E946-D0AF-A4FE-B0D6B8E25590}"/>
              </a:ext>
            </a:extLst>
          </p:cNvPr>
          <p:cNvSpPr txBox="1">
            <a:spLocks noGrp="1"/>
          </p:cNvSpPr>
          <p:nvPr>
            <p:ph type="body" idx="1"/>
          </p:nvPr>
        </p:nvSpPr>
        <p:spPr>
          <a:xfrm>
            <a:off x="914400" y="3251200"/>
            <a:ext cx="7315200" cy="30813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4" name="Google Shape;424;g32ea54f1633_0_51:notes">
            <a:extLst>
              <a:ext uri="{FF2B5EF4-FFF2-40B4-BE49-F238E27FC236}">
                <a16:creationId xmlns:a16="http://schemas.microsoft.com/office/drawing/2014/main" id="{D124EE10-E9CA-44D0-7B6C-40B67E8F9347}"/>
              </a:ext>
            </a:extLst>
          </p:cNvPr>
          <p:cNvSpPr txBox="1">
            <a:spLocks noGrp="1"/>
          </p:cNvSpPr>
          <p:nvPr>
            <p:ph type="ftr" idx="11"/>
          </p:nvPr>
        </p:nvSpPr>
        <p:spPr>
          <a:xfrm>
            <a:off x="0" y="6502400"/>
            <a:ext cx="3962400" cy="3414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425" name="Google Shape;425;g32ea54f1633_0_51:notes">
            <a:extLst>
              <a:ext uri="{FF2B5EF4-FFF2-40B4-BE49-F238E27FC236}">
                <a16:creationId xmlns:a16="http://schemas.microsoft.com/office/drawing/2014/main" id="{56DB08EF-5A5B-D25A-802A-F05AE6EA6249}"/>
              </a:ext>
            </a:extLst>
          </p:cNvPr>
          <p:cNvSpPr txBox="1">
            <a:spLocks noGrp="1"/>
          </p:cNvSpPr>
          <p:nvPr>
            <p:ph type="sldNum" idx="12"/>
          </p:nvPr>
        </p:nvSpPr>
        <p:spPr>
          <a:xfrm>
            <a:off x="5180013" y="6502400"/>
            <a:ext cx="3962400" cy="3414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r>
              <a:rPr lang="en" sz="1200" b="0" i="0" u="none" strike="noStrike" cap="none">
                <a:solidFill>
                  <a:schemeClr val="dk1"/>
                </a:solidFill>
                <a:latin typeface="Calibri"/>
                <a:ea typeface="Calibri"/>
                <a:cs typeface="Calibri"/>
                <a:sym typeface="Calibri"/>
              </a:rPr>
              <a:t>‹#›</a:t>
            </a:r>
            <a:endParaRPr/>
          </a:p>
        </p:txBody>
      </p:sp>
    </p:spTree>
    <p:extLst>
      <p:ext uri="{BB962C8B-B14F-4D97-AF65-F5344CB8AC3E}">
        <p14:creationId xmlns:p14="http://schemas.microsoft.com/office/powerpoint/2010/main" val="216602534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a:extLst>
            <a:ext uri="{FF2B5EF4-FFF2-40B4-BE49-F238E27FC236}">
              <a16:creationId xmlns:a16="http://schemas.microsoft.com/office/drawing/2014/main" id="{95896C1C-3D18-E679-7D8B-56AEA6DAD3C4}"/>
            </a:ext>
          </a:extLst>
        </p:cNvPr>
        <p:cNvGrpSpPr/>
        <p:nvPr/>
      </p:nvGrpSpPr>
      <p:grpSpPr>
        <a:xfrm>
          <a:off x="0" y="0"/>
          <a:ext cx="0" cy="0"/>
          <a:chOff x="0" y="0"/>
          <a:chExt cx="0" cy="0"/>
        </a:xfrm>
      </p:grpSpPr>
      <p:sp>
        <p:nvSpPr>
          <p:cNvPr id="420" name="Google Shape;420;g32ea54f1633_0_51:notes">
            <a:extLst>
              <a:ext uri="{FF2B5EF4-FFF2-40B4-BE49-F238E27FC236}">
                <a16:creationId xmlns:a16="http://schemas.microsoft.com/office/drawing/2014/main" id="{EE5416E1-4DCB-7FAA-D546-EA1B1E8F1609}"/>
              </a:ext>
            </a:extLst>
          </p:cNvPr>
          <p:cNvSpPr txBox="1">
            <a:spLocks noGrp="1"/>
          </p:cNvSpPr>
          <p:nvPr>
            <p:ph type="hdr" idx="2"/>
          </p:nvPr>
        </p:nvSpPr>
        <p:spPr>
          <a:xfrm>
            <a:off x="0" y="0"/>
            <a:ext cx="3962400" cy="3429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421" name="Google Shape;421;g32ea54f1633_0_51:notes">
            <a:extLst>
              <a:ext uri="{FF2B5EF4-FFF2-40B4-BE49-F238E27FC236}">
                <a16:creationId xmlns:a16="http://schemas.microsoft.com/office/drawing/2014/main" id="{705ED3F0-0B1A-13AE-6DAD-A4CC38B23F50}"/>
              </a:ext>
            </a:extLst>
          </p:cNvPr>
          <p:cNvSpPr txBox="1">
            <a:spLocks noGrp="1"/>
          </p:cNvSpPr>
          <p:nvPr>
            <p:ph type="dt" idx="10"/>
          </p:nvPr>
        </p:nvSpPr>
        <p:spPr>
          <a:xfrm>
            <a:off x="5180013" y="0"/>
            <a:ext cx="3962400" cy="3429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 sz="1200" b="0" i="0" u="none" strike="noStrike" cap="none">
                <a:solidFill>
                  <a:schemeClr val="dk1"/>
                </a:solidFill>
                <a:latin typeface="Calibri"/>
                <a:ea typeface="Calibri"/>
                <a:cs typeface="Calibri"/>
                <a:sym typeface="Calibri"/>
              </a:rPr>
              <a:t>1.7.2013</a:t>
            </a:r>
            <a:endParaRPr/>
          </a:p>
        </p:txBody>
      </p:sp>
      <p:sp>
        <p:nvSpPr>
          <p:cNvPr id="422" name="Google Shape;422;g32ea54f1633_0_51:notes">
            <a:extLst>
              <a:ext uri="{FF2B5EF4-FFF2-40B4-BE49-F238E27FC236}">
                <a16:creationId xmlns:a16="http://schemas.microsoft.com/office/drawing/2014/main" id="{9FA6E85F-4B3E-987F-7B21-5AD2996551C3}"/>
              </a:ext>
            </a:extLst>
          </p:cNvPr>
          <p:cNvSpPr>
            <a:spLocks noGrp="1" noRot="1" noChangeAspect="1"/>
          </p:cNvSpPr>
          <p:nvPr>
            <p:ph type="sldImg" idx="3"/>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3" name="Google Shape;423;g32ea54f1633_0_51:notes">
            <a:extLst>
              <a:ext uri="{FF2B5EF4-FFF2-40B4-BE49-F238E27FC236}">
                <a16:creationId xmlns:a16="http://schemas.microsoft.com/office/drawing/2014/main" id="{6B4E060E-1864-E5CD-B906-3AFB6A5133A3}"/>
              </a:ext>
            </a:extLst>
          </p:cNvPr>
          <p:cNvSpPr txBox="1">
            <a:spLocks noGrp="1"/>
          </p:cNvSpPr>
          <p:nvPr>
            <p:ph type="body" idx="1"/>
          </p:nvPr>
        </p:nvSpPr>
        <p:spPr>
          <a:xfrm>
            <a:off x="914400" y="3251200"/>
            <a:ext cx="7315200" cy="30813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4" name="Google Shape;424;g32ea54f1633_0_51:notes">
            <a:extLst>
              <a:ext uri="{FF2B5EF4-FFF2-40B4-BE49-F238E27FC236}">
                <a16:creationId xmlns:a16="http://schemas.microsoft.com/office/drawing/2014/main" id="{B037379C-43B3-CB41-2616-328360992876}"/>
              </a:ext>
            </a:extLst>
          </p:cNvPr>
          <p:cNvSpPr txBox="1">
            <a:spLocks noGrp="1"/>
          </p:cNvSpPr>
          <p:nvPr>
            <p:ph type="ftr" idx="11"/>
          </p:nvPr>
        </p:nvSpPr>
        <p:spPr>
          <a:xfrm>
            <a:off x="0" y="6502400"/>
            <a:ext cx="3962400" cy="3414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425" name="Google Shape;425;g32ea54f1633_0_51:notes">
            <a:extLst>
              <a:ext uri="{FF2B5EF4-FFF2-40B4-BE49-F238E27FC236}">
                <a16:creationId xmlns:a16="http://schemas.microsoft.com/office/drawing/2014/main" id="{E81789B1-06EE-968E-2395-A284A4A1644D}"/>
              </a:ext>
            </a:extLst>
          </p:cNvPr>
          <p:cNvSpPr txBox="1">
            <a:spLocks noGrp="1"/>
          </p:cNvSpPr>
          <p:nvPr>
            <p:ph type="sldNum" idx="12"/>
          </p:nvPr>
        </p:nvSpPr>
        <p:spPr>
          <a:xfrm>
            <a:off x="5180013" y="6502400"/>
            <a:ext cx="3962400" cy="3414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r>
              <a:rPr lang="en" sz="1200" b="0" i="0" u="none" strike="noStrike" cap="none">
                <a:solidFill>
                  <a:schemeClr val="dk1"/>
                </a:solidFill>
                <a:latin typeface="Calibri"/>
                <a:ea typeface="Calibri"/>
                <a:cs typeface="Calibri"/>
                <a:sym typeface="Calibri"/>
              </a:rPr>
              <a:t>‹#›</a:t>
            </a:r>
            <a:endParaRPr/>
          </a:p>
        </p:txBody>
      </p:sp>
    </p:spTree>
    <p:extLst>
      <p:ext uri="{BB962C8B-B14F-4D97-AF65-F5344CB8AC3E}">
        <p14:creationId xmlns:p14="http://schemas.microsoft.com/office/powerpoint/2010/main" val="316936018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a:extLst>
            <a:ext uri="{FF2B5EF4-FFF2-40B4-BE49-F238E27FC236}">
              <a16:creationId xmlns:a16="http://schemas.microsoft.com/office/drawing/2014/main" id="{23B15237-E7EA-5FE2-6923-20A9C7811E2C}"/>
            </a:ext>
          </a:extLst>
        </p:cNvPr>
        <p:cNvGrpSpPr/>
        <p:nvPr/>
      </p:nvGrpSpPr>
      <p:grpSpPr>
        <a:xfrm>
          <a:off x="0" y="0"/>
          <a:ext cx="0" cy="0"/>
          <a:chOff x="0" y="0"/>
          <a:chExt cx="0" cy="0"/>
        </a:xfrm>
      </p:grpSpPr>
      <p:sp>
        <p:nvSpPr>
          <p:cNvPr id="420" name="Google Shape;420;g32ea54f1633_0_51:notes">
            <a:extLst>
              <a:ext uri="{FF2B5EF4-FFF2-40B4-BE49-F238E27FC236}">
                <a16:creationId xmlns:a16="http://schemas.microsoft.com/office/drawing/2014/main" id="{5F6F78B8-3468-D837-B996-3BB3CB2D16F2}"/>
              </a:ext>
            </a:extLst>
          </p:cNvPr>
          <p:cNvSpPr txBox="1">
            <a:spLocks noGrp="1"/>
          </p:cNvSpPr>
          <p:nvPr>
            <p:ph type="hdr" idx="2"/>
          </p:nvPr>
        </p:nvSpPr>
        <p:spPr>
          <a:xfrm>
            <a:off x="0" y="0"/>
            <a:ext cx="3962400" cy="3429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421" name="Google Shape;421;g32ea54f1633_0_51:notes">
            <a:extLst>
              <a:ext uri="{FF2B5EF4-FFF2-40B4-BE49-F238E27FC236}">
                <a16:creationId xmlns:a16="http://schemas.microsoft.com/office/drawing/2014/main" id="{8B714DE9-C0BC-1682-EA3F-AE047DAAF7ED}"/>
              </a:ext>
            </a:extLst>
          </p:cNvPr>
          <p:cNvSpPr txBox="1">
            <a:spLocks noGrp="1"/>
          </p:cNvSpPr>
          <p:nvPr>
            <p:ph type="dt" idx="10"/>
          </p:nvPr>
        </p:nvSpPr>
        <p:spPr>
          <a:xfrm>
            <a:off x="5180013" y="0"/>
            <a:ext cx="3962400" cy="3429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 sz="1200" b="0" i="0" u="none" strike="noStrike" cap="none">
                <a:solidFill>
                  <a:schemeClr val="dk1"/>
                </a:solidFill>
                <a:latin typeface="Calibri"/>
                <a:ea typeface="Calibri"/>
                <a:cs typeface="Calibri"/>
                <a:sym typeface="Calibri"/>
              </a:rPr>
              <a:t>1.7.2013</a:t>
            </a:r>
            <a:endParaRPr/>
          </a:p>
        </p:txBody>
      </p:sp>
      <p:sp>
        <p:nvSpPr>
          <p:cNvPr id="422" name="Google Shape;422;g32ea54f1633_0_51:notes">
            <a:extLst>
              <a:ext uri="{FF2B5EF4-FFF2-40B4-BE49-F238E27FC236}">
                <a16:creationId xmlns:a16="http://schemas.microsoft.com/office/drawing/2014/main" id="{9A2148ED-94B8-0705-9AF3-5228D64E9C6F}"/>
              </a:ext>
            </a:extLst>
          </p:cNvPr>
          <p:cNvSpPr>
            <a:spLocks noGrp="1" noRot="1" noChangeAspect="1"/>
          </p:cNvSpPr>
          <p:nvPr>
            <p:ph type="sldImg" idx="3"/>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3" name="Google Shape;423;g32ea54f1633_0_51:notes">
            <a:extLst>
              <a:ext uri="{FF2B5EF4-FFF2-40B4-BE49-F238E27FC236}">
                <a16:creationId xmlns:a16="http://schemas.microsoft.com/office/drawing/2014/main" id="{05B24ADF-D87C-440B-7770-C86D1042E232}"/>
              </a:ext>
            </a:extLst>
          </p:cNvPr>
          <p:cNvSpPr txBox="1">
            <a:spLocks noGrp="1"/>
          </p:cNvSpPr>
          <p:nvPr>
            <p:ph type="body" idx="1"/>
          </p:nvPr>
        </p:nvSpPr>
        <p:spPr>
          <a:xfrm>
            <a:off x="914400" y="3251200"/>
            <a:ext cx="7315200" cy="30813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4" name="Google Shape;424;g32ea54f1633_0_51:notes">
            <a:extLst>
              <a:ext uri="{FF2B5EF4-FFF2-40B4-BE49-F238E27FC236}">
                <a16:creationId xmlns:a16="http://schemas.microsoft.com/office/drawing/2014/main" id="{E9D7E069-F2FA-C77B-1E73-E167808490CA}"/>
              </a:ext>
            </a:extLst>
          </p:cNvPr>
          <p:cNvSpPr txBox="1">
            <a:spLocks noGrp="1"/>
          </p:cNvSpPr>
          <p:nvPr>
            <p:ph type="ftr" idx="11"/>
          </p:nvPr>
        </p:nvSpPr>
        <p:spPr>
          <a:xfrm>
            <a:off x="0" y="6502400"/>
            <a:ext cx="3962400" cy="3414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425" name="Google Shape;425;g32ea54f1633_0_51:notes">
            <a:extLst>
              <a:ext uri="{FF2B5EF4-FFF2-40B4-BE49-F238E27FC236}">
                <a16:creationId xmlns:a16="http://schemas.microsoft.com/office/drawing/2014/main" id="{16F53C6E-EFA7-1173-BD73-9684835B365F}"/>
              </a:ext>
            </a:extLst>
          </p:cNvPr>
          <p:cNvSpPr txBox="1">
            <a:spLocks noGrp="1"/>
          </p:cNvSpPr>
          <p:nvPr>
            <p:ph type="sldNum" idx="12"/>
          </p:nvPr>
        </p:nvSpPr>
        <p:spPr>
          <a:xfrm>
            <a:off x="5180013" y="6502400"/>
            <a:ext cx="3962400" cy="3414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r>
              <a:rPr lang="en" sz="1200" b="0" i="0" u="none" strike="noStrike" cap="none">
                <a:solidFill>
                  <a:schemeClr val="dk1"/>
                </a:solidFill>
                <a:latin typeface="Calibri"/>
                <a:ea typeface="Calibri"/>
                <a:cs typeface="Calibri"/>
                <a:sym typeface="Calibri"/>
              </a:rPr>
              <a:t>‹#›</a:t>
            </a:r>
            <a:endParaRPr/>
          </a:p>
        </p:txBody>
      </p:sp>
    </p:spTree>
    <p:extLst>
      <p:ext uri="{BB962C8B-B14F-4D97-AF65-F5344CB8AC3E}">
        <p14:creationId xmlns:p14="http://schemas.microsoft.com/office/powerpoint/2010/main" val="10672052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a:extLst>
            <a:ext uri="{FF2B5EF4-FFF2-40B4-BE49-F238E27FC236}">
              <a16:creationId xmlns:a16="http://schemas.microsoft.com/office/drawing/2014/main" id="{91CFDBFF-0A02-FB53-78BC-719FC979244C}"/>
            </a:ext>
          </a:extLst>
        </p:cNvPr>
        <p:cNvGrpSpPr/>
        <p:nvPr/>
      </p:nvGrpSpPr>
      <p:grpSpPr>
        <a:xfrm>
          <a:off x="0" y="0"/>
          <a:ext cx="0" cy="0"/>
          <a:chOff x="0" y="0"/>
          <a:chExt cx="0" cy="0"/>
        </a:xfrm>
      </p:grpSpPr>
      <p:sp>
        <p:nvSpPr>
          <p:cNvPr id="420" name="Google Shape;420;g32ea54f1633_0_51:notes">
            <a:extLst>
              <a:ext uri="{FF2B5EF4-FFF2-40B4-BE49-F238E27FC236}">
                <a16:creationId xmlns:a16="http://schemas.microsoft.com/office/drawing/2014/main" id="{53A1AEEF-965A-E801-F601-6DBDD47883A3}"/>
              </a:ext>
            </a:extLst>
          </p:cNvPr>
          <p:cNvSpPr txBox="1">
            <a:spLocks noGrp="1"/>
          </p:cNvSpPr>
          <p:nvPr>
            <p:ph type="hdr" idx="2"/>
          </p:nvPr>
        </p:nvSpPr>
        <p:spPr>
          <a:xfrm>
            <a:off x="0" y="0"/>
            <a:ext cx="3962400" cy="3429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421" name="Google Shape;421;g32ea54f1633_0_51:notes">
            <a:extLst>
              <a:ext uri="{FF2B5EF4-FFF2-40B4-BE49-F238E27FC236}">
                <a16:creationId xmlns:a16="http://schemas.microsoft.com/office/drawing/2014/main" id="{0F6A0631-AF53-9CF5-D051-FDBB16833F13}"/>
              </a:ext>
            </a:extLst>
          </p:cNvPr>
          <p:cNvSpPr txBox="1">
            <a:spLocks noGrp="1"/>
          </p:cNvSpPr>
          <p:nvPr>
            <p:ph type="dt" idx="10"/>
          </p:nvPr>
        </p:nvSpPr>
        <p:spPr>
          <a:xfrm>
            <a:off x="5180013" y="0"/>
            <a:ext cx="3962400" cy="3429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 sz="1200" b="0" i="0" u="none" strike="noStrike" cap="none">
                <a:solidFill>
                  <a:schemeClr val="dk1"/>
                </a:solidFill>
                <a:latin typeface="Calibri"/>
                <a:ea typeface="Calibri"/>
                <a:cs typeface="Calibri"/>
                <a:sym typeface="Calibri"/>
              </a:rPr>
              <a:t>1.7.2013</a:t>
            </a:r>
            <a:endParaRPr/>
          </a:p>
        </p:txBody>
      </p:sp>
      <p:sp>
        <p:nvSpPr>
          <p:cNvPr id="422" name="Google Shape;422;g32ea54f1633_0_51:notes">
            <a:extLst>
              <a:ext uri="{FF2B5EF4-FFF2-40B4-BE49-F238E27FC236}">
                <a16:creationId xmlns:a16="http://schemas.microsoft.com/office/drawing/2014/main" id="{355234D3-E9D3-222C-903A-877E0E79F1AF}"/>
              </a:ext>
            </a:extLst>
          </p:cNvPr>
          <p:cNvSpPr>
            <a:spLocks noGrp="1" noRot="1" noChangeAspect="1"/>
          </p:cNvSpPr>
          <p:nvPr>
            <p:ph type="sldImg" idx="3"/>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3" name="Google Shape;423;g32ea54f1633_0_51:notes">
            <a:extLst>
              <a:ext uri="{FF2B5EF4-FFF2-40B4-BE49-F238E27FC236}">
                <a16:creationId xmlns:a16="http://schemas.microsoft.com/office/drawing/2014/main" id="{35D6F468-1020-ECDE-9A05-41CC6973CA42}"/>
              </a:ext>
            </a:extLst>
          </p:cNvPr>
          <p:cNvSpPr txBox="1">
            <a:spLocks noGrp="1"/>
          </p:cNvSpPr>
          <p:nvPr>
            <p:ph type="body" idx="1"/>
          </p:nvPr>
        </p:nvSpPr>
        <p:spPr>
          <a:xfrm>
            <a:off x="914400" y="3251200"/>
            <a:ext cx="7315200" cy="30813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4" name="Google Shape;424;g32ea54f1633_0_51:notes">
            <a:extLst>
              <a:ext uri="{FF2B5EF4-FFF2-40B4-BE49-F238E27FC236}">
                <a16:creationId xmlns:a16="http://schemas.microsoft.com/office/drawing/2014/main" id="{9AE6C14A-E680-B5C6-AF4D-652BA5BDF518}"/>
              </a:ext>
            </a:extLst>
          </p:cNvPr>
          <p:cNvSpPr txBox="1">
            <a:spLocks noGrp="1"/>
          </p:cNvSpPr>
          <p:nvPr>
            <p:ph type="ftr" idx="11"/>
          </p:nvPr>
        </p:nvSpPr>
        <p:spPr>
          <a:xfrm>
            <a:off x="0" y="6502400"/>
            <a:ext cx="3962400" cy="3414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425" name="Google Shape;425;g32ea54f1633_0_51:notes">
            <a:extLst>
              <a:ext uri="{FF2B5EF4-FFF2-40B4-BE49-F238E27FC236}">
                <a16:creationId xmlns:a16="http://schemas.microsoft.com/office/drawing/2014/main" id="{731CF3EC-BFE0-85A7-BAC2-70A66D07BB73}"/>
              </a:ext>
            </a:extLst>
          </p:cNvPr>
          <p:cNvSpPr txBox="1">
            <a:spLocks noGrp="1"/>
          </p:cNvSpPr>
          <p:nvPr>
            <p:ph type="sldNum" idx="12"/>
          </p:nvPr>
        </p:nvSpPr>
        <p:spPr>
          <a:xfrm>
            <a:off x="5180013" y="6502400"/>
            <a:ext cx="3962400" cy="3414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r>
              <a:rPr lang="en" sz="1200" b="0" i="0" u="none" strike="noStrike" cap="none">
                <a:solidFill>
                  <a:schemeClr val="dk1"/>
                </a:solidFill>
                <a:latin typeface="Calibri"/>
                <a:ea typeface="Calibri"/>
                <a:cs typeface="Calibri"/>
                <a:sym typeface="Calibri"/>
              </a:rPr>
              <a:t>‹#›</a:t>
            </a:r>
            <a:endParaRPr/>
          </a:p>
        </p:txBody>
      </p:sp>
    </p:spTree>
    <p:extLst>
      <p:ext uri="{BB962C8B-B14F-4D97-AF65-F5344CB8AC3E}">
        <p14:creationId xmlns:p14="http://schemas.microsoft.com/office/powerpoint/2010/main" val="222198228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a:extLst>
            <a:ext uri="{FF2B5EF4-FFF2-40B4-BE49-F238E27FC236}">
              <a16:creationId xmlns:a16="http://schemas.microsoft.com/office/drawing/2014/main" id="{916628C7-50AE-22C7-9088-08983426A474}"/>
            </a:ext>
          </a:extLst>
        </p:cNvPr>
        <p:cNvGrpSpPr/>
        <p:nvPr/>
      </p:nvGrpSpPr>
      <p:grpSpPr>
        <a:xfrm>
          <a:off x="0" y="0"/>
          <a:ext cx="0" cy="0"/>
          <a:chOff x="0" y="0"/>
          <a:chExt cx="0" cy="0"/>
        </a:xfrm>
      </p:grpSpPr>
      <p:sp>
        <p:nvSpPr>
          <p:cNvPr id="420" name="Google Shape;420;g32ea54f1633_0_51:notes">
            <a:extLst>
              <a:ext uri="{FF2B5EF4-FFF2-40B4-BE49-F238E27FC236}">
                <a16:creationId xmlns:a16="http://schemas.microsoft.com/office/drawing/2014/main" id="{6D08BC2A-C7F1-7D84-14DE-08723FBE43D6}"/>
              </a:ext>
            </a:extLst>
          </p:cNvPr>
          <p:cNvSpPr txBox="1">
            <a:spLocks noGrp="1"/>
          </p:cNvSpPr>
          <p:nvPr>
            <p:ph type="hdr" idx="2"/>
          </p:nvPr>
        </p:nvSpPr>
        <p:spPr>
          <a:xfrm>
            <a:off x="0" y="0"/>
            <a:ext cx="3962400" cy="3429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421" name="Google Shape;421;g32ea54f1633_0_51:notes">
            <a:extLst>
              <a:ext uri="{FF2B5EF4-FFF2-40B4-BE49-F238E27FC236}">
                <a16:creationId xmlns:a16="http://schemas.microsoft.com/office/drawing/2014/main" id="{F2027DED-B10A-6D92-D2B4-CB775D83CB3E}"/>
              </a:ext>
            </a:extLst>
          </p:cNvPr>
          <p:cNvSpPr txBox="1">
            <a:spLocks noGrp="1"/>
          </p:cNvSpPr>
          <p:nvPr>
            <p:ph type="dt" idx="10"/>
          </p:nvPr>
        </p:nvSpPr>
        <p:spPr>
          <a:xfrm>
            <a:off x="5180013" y="0"/>
            <a:ext cx="3962400" cy="3429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 sz="1200" b="0" i="0" u="none" strike="noStrike" cap="none">
                <a:solidFill>
                  <a:schemeClr val="dk1"/>
                </a:solidFill>
                <a:latin typeface="Calibri"/>
                <a:ea typeface="Calibri"/>
                <a:cs typeface="Calibri"/>
                <a:sym typeface="Calibri"/>
              </a:rPr>
              <a:t>1.7.2013</a:t>
            </a:r>
            <a:endParaRPr/>
          </a:p>
        </p:txBody>
      </p:sp>
      <p:sp>
        <p:nvSpPr>
          <p:cNvPr id="422" name="Google Shape;422;g32ea54f1633_0_51:notes">
            <a:extLst>
              <a:ext uri="{FF2B5EF4-FFF2-40B4-BE49-F238E27FC236}">
                <a16:creationId xmlns:a16="http://schemas.microsoft.com/office/drawing/2014/main" id="{BCBF9A6C-3AF8-1ADC-B9EC-734DFDED2641}"/>
              </a:ext>
            </a:extLst>
          </p:cNvPr>
          <p:cNvSpPr>
            <a:spLocks noGrp="1" noRot="1" noChangeAspect="1"/>
          </p:cNvSpPr>
          <p:nvPr>
            <p:ph type="sldImg" idx="3"/>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3" name="Google Shape;423;g32ea54f1633_0_51:notes">
            <a:extLst>
              <a:ext uri="{FF2B5EF4-FFF2-40B4-BE49-F238E27FC236}">
                <a16:creationId xmlns:a16="http://schemas.microsoft.com/office/drawing/2014/main" id="{C0C81FB2-F495-742B-0936-7C8823BA3306}"/>
              </a:ext>
            </a:extLst>
          </p:cNvPr>
          <p:cNvSpPr txBox="1">
            <a:spLocks noGrp="1"/>
          </p:cNvSpPr>
          <p:nvPr>
            <p:ph type="body" idx="1"/>
          </p:nvPr>
        </p:nvSpPr>
        <p:spPr>
          <a:xfrm>
            <a:off x="914400" y="3251200"/>
            <a:ext cx="7315200" cy="30813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4" name="Google Shape;424;g32ea54f1633_0_51:notes">
            <a:extLst>
              <a:ext uri="{FF2B5EF4-FFF2-40B4-BE49-F238E27FC236}">
                <a16:creationId xmlns:a16="http://schemas.microsoft.com/office/drawing/2014/main" id="{9F58AD5F-CAF0-DE58-779A-25E4F3493270}"/>
              </a:ext>
            </a:extLst>
          </p:cNvPr>
          <p:cNvSpPr txBox="1">
            <a:spLocks noGrp="1"/>
          </p:cNvSpPr>
          <p:nvPr>
            <p:ph type="ftr" idx="11"/>
          </p:nvPr>
        </p:nvSpPr>
        <p:spPr>
          <a:xfrm>
            <a:off x="0" y="6502400"/>
            <a:ext cx="3962400" cy="3414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425" name="Google Shape;425;g32ea54f1633_0_51:notes">
            <a:extLst>
              <a:ext uri="{FF2B5EF4-FFF2-40B4-BE49-F238E27FC236}">
                <a16:creationId xmlns:a16="http://schemas.microsoft.com/office/drawing/2014/main" id="{742E459E-DF0F-60BD-03A8-3E3527787379}"/>
              </a:ext>
            </a:extLst>
          </p:cNvPr>
          <p:cNvSpPr txBox="1">
            <a:spLocks noGrp="1"/>
          </p:cNvSpPr>
          <p:nvPr>
            <p:ph type="sldNum" idx="12"/>
          </p:nvPr>
        </p:nvSpPr>
        <p:spPr>
          <a:xfrm>
            <a:off x="5180013" y="6502400"/>
            <a:ext cx="3962400" cy="3414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r>
              <a:rPr lang="en" sz="1200" b="0" i="0" u="none" strike="noStrike" cap="none">
                <a:solidFill>
                  <a:schemeClr val="dk1"/>
                </a:solidFill>
                <a:latin typeface="Calibri"/>
                <a:ea typeface="Calibri"/>
                <a:cs typeface="Calibri"/>
                <a:sym typeface="Calibri"/>
              </a:rPr>
              <a:t>‹#›</a:t>
            </a:r>
            <a:endParaRPr/>
          </a:p>
        </p:txBody>
      </p:sp>
    </p:spTree>
    <p:extLst>
      <p:ext uri="{BB962C8B-B14F-4D97-AF65-F5344CB8AC3E}">
        <p14:creationId xmlns:p14="http://schemas.microsoft.com/office/powerpoint/2010/main" val="58563032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a:extLst>
            <a:ext uri="{FF2B5EF4-FFF2-40B4-BE49-F238E27FC236}">
              <a16:creationId xmlns:a16="http://schemas.microsoft.com/office/drawing/2014/main" id="{1C61EF4F-85CA-A35A-F45B-E51D7EA2058A}"/>
            </a:ext>
          </a:extLst>
        </p:cNvPr>
        <p:cNvGrpSpPr/>
        <p:nvPr/>
      </p:nvGrpSpPr>
      <p:grpSpPr>
        <a:xfrm>
          <a:off x="0" y="0"/>
          <a:ext cx="0" cy="0"/>
          <a:chOff x="0" y="0"/>
          <a:chExt cx="0" cy="0"/>
        </a:xfrm>
      </p:grpSpPr>
      <p:sp>
        <p:nvSpPr>
          <p:cNvPr id="420" name="Google Shape;420;g32ea54f1633_0_51:notes">
            <a:extLst>
              <a:ext uri="{FF2B5EF4-FFF2-40B4-BE49-F238E27FC236}">
                <a16:creationId xmlns:a16="http://schemas.microsoft.com/office/drawing/2014/main" id="{6838D652-BB94-C1BB-9557-FE6698E1580D}"/>
              </a:ext>
            </a:extLst>
          </p:cNvPr>
          <p:cNvSpPr txBox="1">
            <a:spLocks noGrp="1"/>
          </p:cNvSpPr>
          <p:nvPr>
            <p:ph type="hdr" idx="2"/>
          </p:nvPr>
        </p:nvSpPr>
        <p:spPr>
          <a:xfrm>
            <a:off x="0" y="0"/>
            <a:ext cx="3962400" cy="3429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421" name="Google Shape;421;g32ea54f1633_0_51:notes">
            <a:extLst>
              <a:ext uri="{FF2B5EF4-FFF2-40B4-BE49-F238E27FC236}">
                <a16:creationId xmlns:a16="http://schemas.microsoft.com/office/drawing/2014/main" id="{E73BDF84-2BBE-284F-F81C-1070EA26BFD0}"/>
              </a:ext>
            </a:extLst>
          </p:cNvPr>
          <p:cNvSpPr txBox="1">
            <a:spLocks noGrp="1"/>
          </p:cNvSpPr>
          <p:nvPr>
            <p:ph type="dt" idx="10"/>
          </p:nvPr>
        </p:nvSpPr>
        <p:spPr>
          <a:xfrm>
            <a:off x="5180013" y="0"/>
            <a:ext cx="3962400" cy="3429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 sz="1200" b="0" i="0" u="none" strike="noStrike" cap="none">
                <a:solidFill>
                  <a:schemeClr val="dk1"/>
                </a:solidFill>
                <a:latin typeface="Calibri"/>
                <a:ea typeface="Calibri"/>
                <a:cs typeface="Calibri"/>
                <a:sym typeface="Calibri"/>
              </a:rPr>
              <a:t>1.7.2013</a:t>
            </a:r>
            <a:endParaRPr/>
          </a:p>
        </p:txBody>
      </p:sp>
      <p:sp>
        <p:nvSpPr>
          <p:cNvPr id="422" name="Google Shape;422;g32ea54f1633_0_51:notes">
            <a:extLst>
              <a:ext uri="{FF2B5EF4-FFF2-40B4-BE49-F238E27FC236}">
                <a16:creationId xmlns:a16="http://schemas.microsoft.com/office/drawing/2014/main" id="{E38D6F1B-17FB-C76B-78B9-C795A5A8DD0F}"/>
              </a:ext>
            </a:extLst>
          </p:cNvPr>
          <p:cNvSpPr>
            <a:spLocks noGrp="1" noRot="1" noChangeAspect="1"/>
          </p:cNvSpPr>
          <p:nvPr>
            <p:ph type="sldImg" idx="3"/>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3" name="Google Shape;423;g32ea54f1633_0_51:notes">
            <a:extLst>
              <a:ext uri="{FF2B5EF4-FFF2-40B4-BE49-F238E27FC236}">
                <a16:creationId xmlns:a16="http://schemas.microsoft.com/office/drawing/2014/main" id="{C77D7CE9-02AF-EAC2-676F-DFA6BED78815}"/>
              </a:ext>
            </a:extLst>
          </p:cNvPr>
          <p:cNvSpPr txBox="1">
            <a:spLocks noGrp="1"/>
          </p:cNvSpPr>
          <p:nvPr>
            <p:ph type="body" idx="1"/>
          </p:nvPr>
        </p:nvSpPr>
        <p:spPr>
          <a:xfrm>
            <a:off x="914400" y="3251200"/>
            <a:ext cx="7315200" cy="30813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4" name="Google Shape;424;g32ea54f1633_0_51:notes">
            <a:extLst>
              <a:ext uri="{FF2B5EF4-FFF2-40B4-BE49-F238E27FC236}">
                <a16:creationId xmlns:a16="http://schemas.microsoft.com/office/drawing/2014/main" id="{A125B97C-65E1-0FC2-3608-6933D1F2AFB8}"/>
              </a:ext>
            </a:extLst>
          </p:cNvPr>
          <p:cNvSpPr txBox="1">
            <a:spLocks noGrp="1"/>
          </p:cNvSpPr>
          <p:nvPr>
            <p:ph type="ftr" idx="11"/>
          </p:nvPr>
        </p:nvSpPr>
        <p:spPr>
          <a:xfrm>
            <a:off x="0" y="6502400"/>
            <a:ext cx="3962400" cy="3414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425" name="Google Shape;425;g32ea54f1633_0_51:notes">
            <a:extLst>
              <a:ext uri="{FF2B5EF4-FFF2-40B4-BE49-F238E27FC236}">
                <a16:creationId xmlns:a16="http://schemas.microsoft.com/office/drawing/2014/main" id="{6E47D68F-CB97-E8B5-B055-6A50859D3D23}"/>
              </a:ext>
            </a:extLst>
          </p:cNvPr>
          <p:cNvSpPr txBox="1">
            <a:spLocks noGrp="1"/>
          </p:cNvSpPr>
          <p:nvPr>
            <p:ph type="sldNum" idx="12"/>
          </p:nvPr>
        </p:nvSpPr>
        <p:spPr>
          <a:xfrm>
            <a:off x="5180013" y="6502400"/>
            <a:ext cx="3962400" cy="3414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r>
              <a:rPr lang="en" sz="1200" b="0" i="0" u="none" strike="noStrike" cap="none">
                <a:solidFill>
                  <a:schemeClr val="dk1"/>
                </a:solidFill>
                <a:latin typeface="Calibri"/>
                <a:ea typeface="Calibri"/>
                <a:cs typeface="Calibri"/>
                <a:sym typeface="Calibri"/>
              </a:rPr>
              <a:t>‹#›</a:t>
            </a:r>
            <a:endParaRPr/>
          </a:p>
        </p:txBody>
      </p:sp>
    </p:spTree>
    <p:extLst>
      <p:ext uri="{BB962C8B-B14F-4D97-AF65-F5344CB8AC3E}">
        <p14:creationId xmlns:p14="http://schemas.microsoft.com/office/powerpoint/2010/main" val="390776683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a:extLst>
            <a:ext uri="{FF2B5EF4-FFF2-40B4-BE49-F238E27FC236}">
              <a16:creationId xmlns:a16="http://schemas.microsoft.com/office/drawing/2014/main" id="{605E297C-6A41-813C-8F14-CB4D8250F6E9}"/>
            </a:ext>
          </a:extLst>
        </p:cNvPr>
        <p:cNvGrpSpPr/>
        <p:nvPr/>
      </p:nvGrpSpPr>
      <p:grpSpPr>
        <a:xfrm>
          <a:off x="0" y="0"/>
          <a:ext cx="0" cy="0"/>
          <a:chOff x="0" y="0"/>
          <a:chExt cx="0" cy="0"/>
        </a:xfrm>
      </p:grpSpPr>
      <p:sp>
        <p:nvSpPr>
          <p:cNvPr id="420" name="Google Shape;420;g32ea54f1633_0_51:notes">
            <a:extLst>
              <a:ext uri="{FF2B5EF4-FFF2-40B4-BE49-F238E27FC236}">
                <a16:creationId xmlns:a16="http://schemas.microsoft.com/office/drawing/2014/main" id="{4EB1CB76-06EA-E7F3-1EF3-CBF62FBF1882}"/>
              </a:ext>
            </a:extLst>
          </p:cNvPr>
          <p:cNvSpPr txBox="1">
            <a:spLocks noGrp="1"/>
          </p:cNvSpPr>
          <p:nvPr>
            <p:ph type="hdr" idx="2"/>
          </p:nvPr>
        </p:nvSpPr>
        <p:spPr>
          <a:xfrm>
            <a:off x="0" y="0"/>
            <a:ext cx="3962400" cy="3429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421" name="Google Shape;421;g32ea54f1633_0_51:notes">
            <a:extLst>
              <a:ext uri="{FF2B5EF4-FFF2-40B4-BE49-F238E27FC236}">
                <a16:creationId xmlns:a16="http://schemas.microsoft.com/office/drawing/2014/main" id="{198FE197-2F2B-B236-9AED-0F7C58A42213}"/>
              </a:ext>
            </a:extLst>
          </p:cNvPr>
          <p:cNvSpPr txBox="1">
            <a:spLocks noGrp="1"/>
          </p:cNvSpPr>
          <p:nvPr>
            <p:ph type="dt" idx="10"/>
          </p:nvPr>
        </p:nvSpPr>
        <p:spPr>
          <a:xfrm>
            <a:off x="5180013" y="0"/>
            <a:ext cx="3962400" cy="3429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 sz="1200" b="0" i="0" u="none" strike="noStrike" cap="none">
                <a:solidFill>
                  <a:schemeClr val="dk1"/>
                </a:solidFill>
                <a:latin typeface="Calibri"/>
                <a:ea typeface="Calibri"/>
                <a:cs typeface="Calibri"/>
                <a:sym typeface="Calibri"/>
              </a:rPr>
              <a:t>1.7.2013</a:t>
            </a:r>
            <a:endParaRPr/>
          </a:p>
        </p:txBody>
      </p:sp>
      <p:sp>
        <p:nvSpPr>
          <p:cNvPr id="422" name="Google Shape;422;g32ea54f1633_0_51:notes">
            <a:extLst>
              <a:ext uri="{FF2B5EF4-FFF2-40B4-BE49-F238E27FC236}">
                <a16:creationId xmlns:a16="http://schemas.microsoft.com/office/drawing/2014/main" id="{21E8C68B-C6E3-A6E0-8FBB-FCF71477B2A3}"/>
              </a:ext>
            </a:extLst>
          </p:cNvPr>
          <p:cNvSpPr>
            <a:spLocks noGrp="1" noRot="1" noChangeAspect="1"/>
          </p:cNvSpPr>
          <p:nvPr>
            <p:ph type="sldImg" idx="3"/>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3" name="Google Shape;423;g32ea54f1633_0_51:notes">
            <a:extLst>
              <a:ext uri="{FF2B5EF4-FFF2-40B4-BE49-F238E27FC236}">
                <a16:creationId xmlns:a16="http://schemas.microsoft.com/office/drawing/2014/main" id="{1F631AE2-6867-6B8D-2DBD-11CDC1101AF2}"/>
              </a:ext>
            </a:extLst>
          </p:cNvPr>
          <p:cNvSpPr txBox="1">
            <a:spLocks noGrp="1"/>
          </p:cNvSpPr>
          <p:nvPr>
            <p:ph type="body" idx="1"/>
          </p:nvPr>
        </p:nvSpPr>
        <p:spPr>
          <a:xfrm>
            <a:off x="914400" y="3251200"/>
            <a:ext cx="7315200" cy="30813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4" name="Google Shape;424;g32ea54f1633_0_51:notes">
            <a:extLst>
              <a:ext uri="{FF2B5EF4-FFF2-40B4-BE49-F238E27FC236}">
                <a16:creationId xmlns:a16="http://schemas.microsoft.com/office/drawing/2014/main" id="{F0908236-EEED-1043-4CAC-15481756D4EA}"/>
              </a:ext>
            </a:extLst>
          </p:cNvPr>
          <p:cNvSpPr txBox="1">
            <a:spLocks noGrp="1"/>
          </p:cNvSpPr>
          <p:nvPr>
            <p:ph type="ftr" idx="11"/>
          </p:nvPr>
        </p:nvSpPr>
        <p:spPr>
          <a:xfrm>
            <a:off x="0" y="6502400"/>
            <a:ext cx="3962400" cy="3414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425" name="Google Shape;425;g32ea54f1633_0_51:notes">
            <a:extLst>
              <a:ext uri="{FF2B5EF4-FFF2-40B4-BE49-F238E27FC236}">
                <a16:creationId xmlns:a16="http://schemas.microsoft.com/office/drawing/2014/main" id="{5B89F91D-0B66-69F4-D01A-FEE3D08B8479}"/>
              </a:ext>
            </a:extLst>
          </p:cNvPr>
          <p:cNvSpPr txBox="1">
            <a:spLocks noGrp="1"/>
          </p:cNvSpPr>
          <p:nvPr>
            <p:ph type="sldNum" idx="12"/>
          </p:nvPr>
        </p:nvSpPr>
        <p:spPr>
          <a:xfrm>
            <a:off x="5180013" y="6502400"/>
            <a:ext cx="3962400" cy="3414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r>
              <a:rPr lang="en" sz="1200" b="0" i="0" u="none" strike="noStrike" cap="none">
                <a:solidFill>
                  <a:schemeClr val="dk1"/>
                </a:solidFill>
                <a:latin typeface="Calibri"/>
                <a:ea typeface="Calibri"/>
                <a:cs typeface="Calibri"/>
                <a:sym typeface="Calibri"/>
              </a:rPr>
              <a:t>‹#›</a:t>
            </a:r>
            <a:endParaRPr/>
          </a:p>
        </p:txBody>
      </p:sp>
    </p:spTree>
    <p:extLst>
      <p:ext uri="{BB962C8B-B14F-4D97-AF65-F5344CB8AC3E}">
        <p14:creationId xmlns:p14="http://schemas.microsoft.com/office/powerpoint/2010/main" val="270538345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a:extLst>
            <a:ext uri="{FF2B5EF4-FFF2-40B4-BE49-F238E27FC236}">
              <a16:creationId xmlns:a16="http://schemas.microsoft.com/office/drawing/2014/main" id="{05AB2976-EB90-B101-8CF5-2506A39B6DF2}"/>
            </a:ext>
          </a:extLst>
        </p:cNvPr>
        <p:cNvGrpSpPr/>
        <p:nvPr/>
      </p:nvGrpSpPr>
      <p:grpSpPr>
        <a:xfrm>
          <a:off x="0" y="0"/>
          <a:ext cx="0" cy="0"/>
          <a:chOff x="0" y="0"/>
          <a:chExt cx="0" cy="0"/>
        </a:xfrm>
      </p:grpSpPr>
      <p:sp>
        <p:nvSpPr>
          <p:cNvPr id="420" name="Google Shape;420;g32ea54f1633_0_51:notes">
            <a:extLst>
              <a:ext uri="{FF2B5EF4-FFF2-40B4-BE49-F238E27FC236}">
                <a16:creationId xmlns:a16="http://schemas.microsoft.com/office/drawing/2014/main" id="{AC7B1834-898E-6EAD-AAA8-A0C565910CDA}"/>
              </a:ext>
            </a:extLst>
          </p:cNvPr>
          <p:cNvSpPr txBox="1">
            <a:spLocks noGrp="1"/>
          </p:cNvSpPr>
          <p:nvPr>
            <p:ph type="hdr" idx="2"/>
          </p:nvPr>
        </p:nvSpPr>
        <p:spPr>
          <a:xfrm>
            <a:off x="0" y="0"/>
            <a:ext cx="3962400" cy="3429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421" name="Google Shape;421;g32ea54f1633_0_51:notes">
            <a:extLst>
              <a:ext uri="{FF2B5EF4-FFF2-40B4-BE49-F238E27FC236}">
                <a16:creationId xmlns:a16="http://schemas.microsoft.com/office/drawing/2014/main" id="{41663228-97C8-2032-ADDA-A0B622F68E2C}"/>
              </a:ext>
            </a:extLst>
          </p:cNvPr>
          <p:cNvSpPr txBox="1">
            <a:spLocks noGrp="1"/>
          </p:cNvSpPr>
          <p:nvPr>
            <p:ph type="dt" idx="10"/>
          </p:nvPr>
        </p:nvSpPr>
        <p:spPr>
          <a:xfrm>
            <a:off x="5180013" y="0"/>
            <a:ext cx="3962400" cy="3429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 sz="1200" b="0" i="0" u="none" strike="noStrike" cap="none">
                <a:solidFill>
                  <a:schemeClr val="dk1"/>
                </a:solidFill>
                <a:latin typeface="Calibri"/>
                <a:ea typeface="Calibri"/>
                <a:cs typeface="Calibri"/>
                <a:sym typeface="Calibri"/>
              </a:rPr>
              <a:t>1.7.2013</a:t>
            </a:r>
            <a:endParaRPr/>
          </a:p>
        </p:txBody>
      </p:sp>
      <p:sp>
        <p:nvSpPr>
          <p:cNvPr id="422" name="Google Shape;422;g32ea54f1633_0_51:notes">
            <a:extLst>
              <a:ext uri="{FF2B5EF4-FFF2-40B4-BE49-F238E27FC236}">
                <a16:creationId xmlns:a16="http://schemas.microsoft.com/office/drawing/2014/main" id="{CEFCD27D-FD38-FD92-E3C0-A6A0258B584A}"/>
              </a:ext>
            </a:extLst>
          </p:cNvPr>
          <p:cNvSpPr>
            <a:spLocks noGrp="1" noRot="1" noChangeAspect="1"/>
          </p:cNvSpPr>
          <p:nvPr>
            <p:ph type="sldImg" idx="3"/>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3" name="Google Shape;423;g32ea54f1633_0_51:notes">
            <a:extLst>
              <a:ext uri="{FF2B5EF4-FFF2-40B4-BE49-F238E27FC236}">
                <a16:creationId xmlns:a16="http://schemas.microsoft.com/office/drawing/2014/main" id="{E15D20D1-C504-9F1B-C6E6-87B02D554218}"/>
              </a:ext>
            </a:extLst>
          </p:cNvPr>
          <p:cNvSpPr txBox="1">
            <a:spLocks noGrp="1"/>
          </p:cNvSpPr>
          <p:nvPr>
            <p:ph type="body" idx="1"/>
          </p:nvPr>
        </p:nvSpPr>
        <p:spPr>
          <a:xfrm>
            <a:off x="914400" y="3251200"/>
            <a:ext cx="7315200" cy="30813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4" name="Google Shape;424;g32ea54f1633_0_51:notes">
            <a:extLst>
              <a:ext uri="{FF2B5EF4-FFF2-40B4-BE49-F238E27FC236}">
                <a16:creationId xmlns:a16="http://schemas.microsoft.com/office/drawing/2014/main" id="{9EAE7313-6572-D622-3B16-A933D9824A6B}"/>
              </a:ext>
            </a:extLst>
          </p:cNvPr>
          <p:cNvSpPr txBox="1">
            <a:spLocks noGrp="1"/>
          </p:cNvSpPr>
          <p:nvPr>
            <p:ph type="ftr" idx="11"/>
          </p:nvPr>
        </p:nvSpPr>
        <p:spPr>
          <a:xfrm>
            <a:off x="0" y="6502400"/>
            <a:ext cx="3962400" cy="3414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425" name="Google Shape;425;g32ea54f1633_0_51:notes">
            <a:extLst>
              <a:ext uri="{FF2B5EF4-FFF2-40B4-BE49-F238E27FC236}">
                <a16:creationId xmlns:a16="http://schemas.microsoft.com/office/drawing/2014/main" id="{D9F308B4-47B1-4449-1B67-0E2F03DF36BC}"/>
              </a:ext>
            </a:extLst>
          </p:cNvPr>
          <p:cNvSpPr txBox="1">
            <a:spLocks noGrp="1"/>
          </p:cNvSpPr>
          <p:nvPr>
            <p:ph type="sldNum" idx="12"/>
          </p:nvPr>
        </p:nvSpPr>
        <p:spPr>
          <a:xfrm>
            <a:off x="5180013" y="6502400"/>
            <a:ext cx="3962400" cy="3414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r>
              <a:rPr lang="en" sz="1200" b="0" i="0" u="none" strike="noStrike" cap="none">
                <a:solidFill>
                  <a:schemeClr val="dk1"/>
                </a:solidFill>
                <a:latin typeface="Calibri"/>
                <a:ea typeface="Calibri"/>
                <a:cs typeface="Calibri"/>
                <a:sym typeface="Calibri"/>
              </a:rPr>
              <a:t>‹#›</a:t>
            </a:r>
            <a:endParaRPr/>
          </a:p>
        </p:txBody>
      </p:sp>
    </p:spTree>
    <p:extLst>
      <p:ext uri="{BB962C8B-B14F-4D97-AF65-F5344CB8AC3E}">
        <p14:creationId xmlns:p14="http://schemas.microsoft.com/office/powerpoint/2010/main" val="11584429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a:extLst>
            <a:ext uri="{FF2B5EF4-FFF2-40B4-BE49-F238E27FC236}">
              <a16:creationId xmlns:a16="http://schemas.microsoft.com/office/drawing/2014/main" id="{04579E97-AD1F-1370-391D-0BB1D00D2101}"/>
            </a:ext>
          </a:extLst>
        </p:cNvPr>
        <p:cNvGrpSpPr/>
        <p:nvPr/>
      </p:nvGrpSpPr>
      <p:grpSpPr>
        <a:xfrm>
          <a:off x="0" y="0"/>
          <a:ext cx="0" cy="0"/>
          <a:chOff x="0" y="0"/>
          <a:chExt cx="0" cy="0"/>
        </a:xfrm>
      </p:grpSpPr>
      <p:sp>
        <p:nvSpPr>
          <p:cNvPr id="420" name="Google Shape;420;g32ea54f1633_0_51:notes">
            <a:extLst>
              <a:ext uri="{FF2B5EF4-FFF2-40B4-BE49-F238E27FC236}">
                <a16:creationId xmlns:a16="http://schemas.microsoft.com/office/drawing/2014/main" id="{5EA21893-C59A-BE7D-2C1F-C015F32DBFB8}"/>
              </a:ext>
            </a:extLst>
          </p:cNvPr>
          <p:cNvSpPr txBox="1">
            <a:spLocks noGrp="1"/>
          </p:cNvSpPr>
          <p:nvPr>
            <p:ph type="hdr" idx="2"/>
          </p:nvPr>
        </p:nvSpPr>
        <p:spPr>
          <a:xfrm>
            <a:off x="0" y="0"/>
            <a:ext cx="3962400" cy="3429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421" name="Google Shape;421;g32ea54f1633_0_51:notes">
            <a:extLst>
              <a:ext uri="{FF2B5EF4-FFF2-40B4-BE49-F238E27FC236}">
                <a16:creationId xmlns:a16="http://schemas.microsoft.com/office/drawing/2014/main" id="{2A8BAEF2-B8D3-3AF7-7B4C-CD3BC3C88B68}"/>
              </a:ext>
            </a:extLst>
          </p:cNvPr>
          <p:cNvSpPr txBox="1">
            <a:spLocks noGrp="1"/>
          </p:cNvSpPr>
          <p:nvPr>
            <p:ph type="dt" idx="10"/>
          </p:nvPr>
        </p:nvSpPr>
        <p:spPr>
          <a:xfrm>
            <a:off x="5180013" y="0"/>
            <a:ext cx="3962400" cy="3429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 sz="1200" b="0" i="0" u="none" strike="noStrike" cap="none">
                <a:solidFill>
                  <a:schemeClr val="dk1"/>
                </a:solidFill>
                <a:latin typeface="Calibri"/>
                <a:ea typeface="Calibri"/>
                <a:cs typeface="Calibri"/>
                <a:sym typeface="Calibri"/>
              </a:rPr>
              <a:t>1.7.2013</a:t>
            </a:r>
            <a:endParaRPr/>
          </a:p>
        </p:txBody>
      </p:sp>
      <p:sp>
        <p:nvSpPr>
          <p:cNvPr id="422" name="Google Shape;422;g32ea54f1633_0_51:notes">
            <a:extLst>
              <a:ext uri="{FF2B5EF4-FFF2-40B4-BE49-F238E27FC236}">
                <a16:creationId xmlns:a16="http://schemas.microsoft.com/office/drawing/2014/main" id="{5D134B95-155A-5269-3102-3AA66DFE7650}"/>
              </a:ext>
            </a:extLst>
          </p:cNvPr>
          <p:cNvSpPr>
            <a:spLocks noGrp="1" noRot="1" noChangeAspect="1"/>
          </p:cNvSpPr>
          <p:nvPr>
            <p:ph type="sldImg" idx="3"/>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3" name="Google Shape;423;g32ea54f1633_0_51:notes">
            <a:extLst>
              <a:ext uri="{FF2B5EF4-FFF2-40B4-BE49-F238E27FC236}">
                <a16:creationId xmlns:a16="http://schemas.microsoft.com/office/drawing/2014/main" id="{F02A2E5E-4357-57C0-420C-312B36F3D67D}"/>
              </a:ext>
            </a:extLst>
          </p:cNvPr>
          <p:cNvSpPr txBox="1">
            <a:spLocks noGrp="1"/>
          </p:cNvSpPr>
          <p:nvPr>
            <p:ph type="body" idx="1"/>
          </p:nvPr>
        </p:nvSpPr>
        <p:spPr>
          <a:xfrm>
            <a:off x="914400" y="3251200"/>
            <a:ext cx="7315200" cy="30813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4" name="Google Shape;424;g32ea54f1633_0_51:notes">
            <a:extLst>
              <a:ext uri="{FF2B5EF4-FFF2-40B4-BE49-F238E27FC236}">
                <a16:creationId xmlns:a16="http://schemas.microsoft.com/office/drawing/2014/main" id="{5F3B230B-C81F-6AE9-5245-D4EB11055496}"/>
              </a:ext>
            </a:extLst>
          </p:cNvPr>
          <p:cNvSpPr txBox="1">
            <a:spLocks noGrp="1"/>
          </p:cNvSpPr>
          <p:nvPr>
            <p:ph type="ftr" idx="11"/>
          </p:nvPr>
        </p:nvSpPr>
        <p:spPr>
          <a:xfrm>
            <a:off x="0" y="6502400"/>
            <a:ext cx="3962400" cy="3414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425" name="Google Shape;425;g32ea54f1633_0_51:notes">
            <a:extLst>
              <a:ext uri="{FF2B5EF4-FFF2-40B4-BE49-F238E27FC236}">
                <a16:creationId xmlns:a16="http://schemas.microsoft.com/office/drawing/2014/main" id="{E9DBE988-872C-A6E2-3F6D-24F08C2D607B}"/>
              </a:ext>
            </a:extLst>
          </p:cNvPr>
          <p:cNvSpPr txBox="1">
            <a:spLocks noGrp="1"/>
          </p:cNvSpPr>
          <p:nvPr>
            <p:ph type="sldNum" idx="12"/>
          </p:nvPr>
        </p:nvSpPr>
        <p:spPr>
          <a:xfrm>
            <a:off x="5180013" y="6502400"/>
            <a:ext cx="3962400" cy="3414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r>
              <a:rPr lang="en" sz="1200" b="0" i="0" u="none" strike="noStrike" cap="none">
                <a:solidFill>
                  <a:schemeClr val="dk1"/>
                </a:solidFill>
                <a:latin typeface="Calibri"/>
                <a:ea typeface="Calibri"/>
                <a:cs typeface="Calibri"/>
                <a:sym typeface="Calibri"/>
              </a:rPr>
              <a:t>‹#›</a:t>
            </a:r>
            <a:endParaRPr/>
          </a:p>
        </p:txBody>
      </p:sp>
    </p:spTree>
    <p:extLst>
      <p:ext uri="{BB962C8B-B14F-4D97-AF65-F5344CB8AC3E}">
        <p14:creationId xmlns:p14="http://schemas.microsoft.com/office/powerpoint/2010/main" val="412592938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a:extLst>
            <a:ext uri="{FF2B5EF4-FFF2-40B4-BE49-F238E27FC236}">
              <a16:creationId xmlns:a16="http://schemas.microsoft.com/office/drawing/2014/main" id="{6EABD34A-F6C1-6699-0482-410E798CD37F}"/>
            </a:ext>
          </a:extLst>
        </p:cNvPr>
        <p:cNvGrpSpPr/>
        <p:nvPr/>
      </p:nvGrpSpPr>
      <p:grpSpPr>
        <a:xfrm>
          <a:off x="0" y="0"/>
          <a:ext cx="0" cy="0"/>
          <a:chOff x="0" y="0"/>
          <a:chExt cx="0" cy="0"/>
        </a:xfrm>
      </p:grpSpPr>
      <p:sp>
        <p:nvSpPr>
          <p:cNvPr id="420" name="Google Shape;420;g32ea54f1633_0_51:notes">
            <a:extLst>
              <a:ext uri="{FF2B5EF4-FFF2-40B4-BE49-F238E27FC236}">
                <a16:creationId xmlns:a16="http://schemas.microsoft.com/office/drawing/2014/main" id="{033C8D33-0753-05E8-47B2-4AE2748F88C9}"/>
              </a:ext>
            </a:extLst>
          </p:cNvPr>
          <p:cNvSpPr txBox="1">
            <a:spLocks noGrp="1"/>
          </p:cNvSpPr>
          <p:nvPr>
            <p:ph type="hdr" idx="2"/>
          </p:nvPr>
        </p:nvSpPr>
        <p:spPr>
          <a:xfrm>
            <a:off x="0" y="0"/>
            <a:ext cx="3962400" cy="3429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421" name="Google Shape;421;g32ea54f1633_0_51:notes">
            <a:extLst>
              <a:ext uri="{FF2B5EF4-FFF2-40B4-BE49-F238E27FC236}">
                <a16:creationId xmlns:a16="http://schemas.microsoft.com/office/drawing/2014/main" id="{E67C9358-2AD9-6A72-EE6A-CA29BD513A64}"/>
              </a:ext>
            </a:extLst>
          </p:cNvPr>
          <p:cNvSpPr txBox="1">
            <a:spLocks noGrp="1"/>
          </p:cNvSpPr>
          <p:nvPr>
            <p:ph type="dt" idx="10"/>
          </p:nvPr>
        </p:nvSpPr>
        <p:spPr>
          <a:xfrm>
            <a:off x="5180013" y="0"/>
            <a:ext cx="3962400" cy="3429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 sz="1200" b="0" i="0" u="none" strike="noStrike" cap="none">
                <a:solidFill>
                  <a:schemeClr val="dk1"/>
                </a:solidFill>
                <a:latin typeface="Calibri"/>
                <a:ea typeface="Calibri"/>
                <a:cs typeface="Calibri"/>
                <a:sym typeface="Calibri"/>
              </a:rPr>
              <a:t>1.7.2013</a:t>
            </a:r>
            <a:endParaRPr/>
          </a:p>
        </p:txBody>
      </p:sp>
      <p:sp>
        <p:nvSpPr>
          <p:cNvPr id="422" name="Google Shape;422;g32ea54f1633_0_51:notes">
            <a:extLst>
              <a:ext uri="{FF2B5EF4-FFF2-40B4-BE49-F238E27FC236}">
                <a16:creationId xmlns:a16="http://schemas.microsoft.com/office/drawing/2014/main" id="{7F24BF66-5463-A93B-813A-711A502D0002}"/>
              </a:ext>
            </a:extLst>
          </p:cNvPr>
          <p:cNvSpPr>
            <a:spLocks noGrp="1" noRot="1" noChangeAspect="1"/>
          </p:cNvSpPr>
          <p:nvPr>
            <p:ph type="sldImg" idx="3"/>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3" name="Google Shape;423;g32ea54f1633_0_51:notes">
            <a:extLst>
              <a:ext uri="{FF2B5EF4-FFF2-40B4-BE49-F238E27FC236}">
                <a16:creationId xmlns:a16="http://schemas.microsoft.com/office/drawing/2014/main" id="{F3A204CB-17F4-7C66-2364-7BFC08A94FEB}"/>
              </a:ext>
            </a:extLst>
          </p:cNvPr>
          <p:cNvSpPr txBox="1">
            <a:spLocks noGrp="1"/>
          </p:cNvSpPr>
          <p:nvPr>
            <p:ph type="body" idx="1"/>
          </p:nvPr>
        </p:nvSpPr>
        <p:spPr>
          <a:xfrm>
            <a:off x="914400" y="3251200"/>
            <a:ext cx="7315200" cy="30813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4" name="Google Shape;424;g32ea54f1633_0_51:notes">
            <a:extLst>
              <a:ext uri="{FF2B5EF4-FFF2-40B4-BE49-F238E27FC236}">
                <a16:creationId xmlns:a16="http://schemas.microsoft.com/office/drawing/2014/main" id="{846CFA08-0AAD-8CA7-9658-D5D8B59B02E7}"/>
              </a:ext>
            </a:extLst>
          </p:cNvPr>
          <p:cNvSpPr txBox="1">
            <a:spLocks noGrp="1"/>
          </p:cNvSpPr>
          <p:nvPr>
            <p:ph type="ftr" idx="11"/>
          </p:nvPr>
        </p:nvSpPr>
        <p:spPr>
          <a:xfrm>
            <a:off x="0" y="6502400"/>
            <a:ext cx="3962400" cy="3414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425" name="Google Shape;425;g32ea54f1633_0_51:notes">
            <a:extLst>
              <a:ext uri="{FF2B5EF4-FFF2-40B4-BE49-F238E27FC236}">
                <a16:creationId xmlns:a16="http://schemas.microsoft.com/office/drawing/2014/main" id="{A051C497-B0AE-6895-F58E-1E0B19385723}"/>
              </a:ext>
            </a:extLst>
          </p:cNvPr>
          <p:cNvSpPr txBox="1">
            <a:spLocks noGrp="1"/>
          </p:cNvSpPr>
          <p:nvPr>
            <p:ph type="sldNum" idx="12"/>
          </p:nvPr>
        </p:nvSpPr>
        <p:spPr>
          <a:xfrm>
            <a:off x="5180013" y="6502400"/>
            <a:ext cx="3962400" cy="3414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r>
              <a:rPr lang="en" sz="1200" b="0" i="0" u="none" strike="noStrike" cap="none">
                <a:solidFill>
                  <a:schemeClr val="dk1"/>
                </a:solidFill>
                <a:latin typeface="Calibri"/>
                <a:ea typeface="Calibri"/>
                <a:cs typeface="Calibri"/>
                <a:sym typeface="Calibri"/>
              </a:rPr>
              <a:t>‹#›</a:t>
            </a:r>
            <a:endParaRPr/>
          </a:p>
        </p:txBody>
      </p:sp>
    </p:spTree>
    <p:extLst>
      <p:ext uri="{BB962C8B-B14F-4D97-AF65-F5344CB8AC3E}">
        <p14:creationId xmlns:p14="http://schemas.microsoft.com/office/powerpoint/2010/main" val="11651415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3215cff2606_0_3:notes"/>
          <p:cNvSpPr txBox="1">
            <a:spLocks noGrp="1"/>
          </p:cNvSpPr>
          <p:nvPr>
            <p:ph type="hdr" idx="2"/>
          </p:nvPr>
        </p:nvSpPr>
        <p:spPr>
          <a:xfrm>
            <a:off x="0" y="0"/>
            <a:ext cx="3962400" cy="3429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232" name="Google Shape;232;g3215cff2606_0_3:notes"/>
          <p:cNvSpPr txBox="1">
            <a:spLocks noGrp="1"/>
          </p:cNvSpPr>
          <p:nvPr>
            <p:ph type="dt" idx="10"/>
          </p:nvPr>
        </p:nvSpPr>
        <p:spPr>
          <a:xfrm>
            <a:off x="5180013" y="0"/>
            <a:ext cx="3962400" cy="3429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 sz="1200" b="0" i="0" u="none" strike="noStrike" cap="none">
                <a:solidFill>
                  <a:schemeClr val="dk1"/>
                </a:solidFill>
                <a:latin typeface="Calibri"/>
                <a:ea typeface="Calibri"/>
                <a:cs typeface="Calibri"/>
                <a:sym typeface="Calibri"/>
              </a:rPr>
              <a:t>1.7.2013</a:t>
            </a:r>
            <a:endParaRPr/>
          </a:p>
        </p:txBody>
      </p:sp>
      <p:sp>
        <p:nvSpPr>
          <p:cNvPr id="233" name="Google Shape;233;g3215cff2606_0_3:notes"/>
          <p:cNvSpPr>
            <a:spLocks noGrp="1" noRot="1" noChangeAspect="1"/>
          </p:cNvSpPr>
          <p:nvPr>
            <p:ph type="sldImg" idx="3"/>
          </p:nvPr>
        </p:nvSpPr>
        <p:spPr>
          <a:xfrm>
            <a:off x="2290763" y="512763"/>
            <a:ext cx="4562400" cy="2567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4" name="Google Shape;234;g3215cff2606_0_3:notes"/>
          <p:cNvSpPr txBox="1">
            <a:spLocks noGrp="1"/>
          </p:cNvSpPr>
          <p:nvPr>
            <p:ph type="body" idx="1"/>
          </p:nvPr>
        </p:nvSpPr>
        <p:spPr>
          <a:xfrm>
            <a:off x="914400" y="3251200"/>
            <a:ext cx="7315200" cy="30813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5" name="Google Shape;235;g3215cff2606_0_3:notes"/>
          <p:cNvSpPr txBox="1">
            <a:spLocks noGrp="1"/>
          </p:cNvSpPr>
          <p:nvPr>
            <p:ph type="ftr" idx="11"/>
          </p:nvPr>
        </p:nvSpPr>
        <p:spPr>
          <a:xfrm>
            <a:off x="0" y="6502400"/>
            <a:ext cx="3962400" cy="3414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236" name="Google Shape;236;g3215cff2606_0_3:notes"/>
          <p:cNvSpPr txBox="1">
            <a:spLocks noGrp="1"/>
          </p:cNvSpPr>
          <p:nvPr>
            <p:ph type="sldNum" idx="12"/>
          </p:nvPr>
        </p:nvSpPr>
        <p:spPr>
          <a:xfrm>
            <a:off x="5180013" y="6502400"/>
            <a:ext cx="3962400" cy="3414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r>
              <a:rPr lang="en" sz="1200" b="0" i="0" u="none" strike="noStrike" cap="none">
                <a:solidFill>
                  <a:schemeClr val="dk1"/>
                </a:solidFill>
                <a:latin typeface="Calibri"/>
                <a:ea typeface="Calibri"/>
                <a:cs typeface="Calibri"/>
                <a:sym typeface="Calibri"/>
              </a:rPr>
              <a:t>‹#›</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a:extLst>
            <a:ext uri="{FF2B5EF4-FFF2-40B4-BE49-F238E27FC236}">
              <a16:creationId xmlns:a16="http://schemas.microsoft.com/office/drawing/2014/main" id="{118C0456-5013-5773-1EE4-FE4D5D8C53A2}"/>
            </a:ext>
          </a:extLst>
        </p:cNvPr>
        <p:cNvGrpSpPr/>
        <p:nvPr/>
      </p:nvGrpSpPr>
      <p:grpSpPr>
        <a:xfrm>
          <a:off x="0" y="0"/>
          <a:ext cx="0" cy="0"/>
          <a:chOff x="0" y="0"/>
          <a:chExt cx="0" cy="0"/>
        </a:xfrm>
      </p:grpSpPr>
      <p:sp>
        <p:nvSpPr>
          <p:cNvPr id="420" name="Google Shape;420;g32ea54f1633_0_51:notes">
            <a:extLst>
              <a:ext uri="{FF2B5EF4-FFF2-40B4-BE49-F238E27FC236}">
                <a16:creationId xmlns:a16="http://schemas.microsoft.com/office/drawing/2014/main" id="{AD7B07BE-D7AC-D7AE-2F8C-72047B092485}"/>
              </a:ext>
            </a:extLst>
          </p:cNvPr>
          <p:cNvSpPr txBox="1">
            <a:spLocks noGrp="1"/>
          </p:cNvSpPr>
          <p:nvPr>
            <p:ph type="hdr" idx="2"/>
          </p:nvPr>
        </p:nvSpPr>
        <p:spPr>
          <a:xfrm>
            <a:off x="0" y="0"/>
            <a:ext cx="3962400" cy="3429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421" name="Google Shape;421;g32ea54f1633_0_51:notes">
            <a:extLst>
              <a:ext uri="{FF2B5EF4-FFF2-40B4-BE49-F238E27FC236}">
                <a16:creationId xmlns:a16="http://schemas.microsoft.com/office/drawing/2014/main" id="{30C77158-5DAD-7EE3-E868-FA020BC86D07}"/>
              </a:ext>
            </a:extLst>
          </p:cNvPr>
          <p:cNvSpPr txBox="1">
            <a:spLocks noGrp="1"/>
          </p:cNvSpPr>
          <p:nvPr>
            <p:ph type="dt" idx="10"/>
          </p:nvPr>
        </p:nvSpPr>
        <p:spPr>
          <a:xfrm>
            <a:off x="5180013" y="0"/>
            <a:ext cx="3962400" cy="3429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 sz="1200" b="0" i="0" u="none" strike="noStrike" cap="none">
                <a:solidFill>
                  <a:schemeClr val="dk1"/>
                </a:solidFill>
                <a:latin typeface="Calibri"/>
                <a:ea typeface="Calibri"/>
                <a:cs typeface="Calibri"/>
                <a:sym typeface="Calibri"/>
              </a:rPr>
              <a:t>1.7.2013</a:t>
            </a:r>
            <a:endParaRPr/>
          </a:p>
        </p:txBody>
      </p:sp>
      <p:sp>
        <p:nvSpPr>
          <p:cNvPr id="422" name="Google Shape;422;g32ea54f1633_0_51:notes">
            <a:extLst>
              <a:ext uri="{FF2B5EF4-FFF2-40B4-BE49-F238E27FC236}">
                <a16:creationId xmlns:a16="http://schemas.microsoft.com/office/drawing/2014/main" id="{CEB62890-8FEB-205C-AEDD-3EC1D5C48B98}"/>
              </a:ext>
            </a:extLst>
          </p:cNvPr>
          <p:cNvSpPr>
            <a:spLocks noGrp="1" noRot="1" noChangeAspect="1"/>
          </p:cNvSpPr>
          <p:nvPr>
            <p:ph type="sldImg" idx="3"/>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3" name="Google Shape;423;g32ea54f1633_0_51:notes">
            <a:extLst>
              <a:ext uri="{FF2B5EF4-FFF2-40B4-BE49-F238E27FC236}">
                <a16:creationId xmlns:a16="http://schemas.microsoft.com/office/drawing/2014/main" id="{26CE180D-3DEC-7162-7852-1074038CCB29}"/>
              </a:ext>
            </a:extLst>
          </p:cNvPr>
          <p:cNvSpPr txBox="1">
            <a:spLocks noGrp="1"/>
          </p:cNvSpPr>
          <p:nvPr>
            <p:ph type="body" idx="1"/>
          </p:nvPr>
        </p:nvSpPr>
        <p:spPr>
          <a:xfrm>
            <a:off x="914400" y="3251200"/>
            <a:ext cx="7315200" cy="30813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4" name="Google Shape;424;g32ea54f1633_0_51:notes">
            <a:extLst>
              <a:ext uri="{FF2B5EF4-FFF2-40B4-BE49-F238E27FC236}">
                <a16:creationId xmlns:a16="http://schemas.microsoft.com/office/drawing/2014/main" id="{F57E07C6-9CBD-7171-70F2-844109D39117}"/>
              </a:ext>
            </a:extLst>
          </p:cNvPr>
          <p:cNvSpPr txBox="1">
            <a:spLocks noGrp="1"/>
          </p:cNvSpPr>
          <p:nvPr>
            <p:ph type="ftr" idx="11"/>
          </p:nvPr>
        </p:nvSpPr>
        <p:spPr>
          <a:xfrm>
            <a:off x="0" y="6502400"/>
            <a:ext cx="3962400" cy="3414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425" name="Google Shape;425;g32ea54f1633_0_51:notes">
            <a:extLst>
              <a:ext uri="{FF2B5EF4-FFF2-40B4-BE49-F238E27FC236}">
                <a16:creationId xmlns:a16="http://schemas.microsoft.com/office/drawing/2014/main" id="{51D3C8A1-3B73-7331-A58E-9372BB684986}"/>
              </a:ext>
            </a:extLst>
          </p:cNvPr>
          <p:cNvSpPr txBox="1">
            <a:spLocks noGrp="1"/>
          </p:cNvSpPr>
          <p:nvPr>
            <p:ph type="sldNum" idx="12"/>
          </p:nvPr>
        </p:nvSpPr>
        <p:spPr>
          <a:xfrm>
            <a:off x="5180013" y="6502400"/>
            <a:ext cx="3962400" cy="3414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r>
              <a:rPr lang="en" sz="1200" b="0" i="0" u="none" strike="noStrike" cap="none">
                <a:solidFill>
                  <a:schemeClr val="dk1"/>
                </a:solidFill>
                <a:latin typeface="Calibri"/>
                <a:ea typeface="Calibri"/>
                <a:cs typeface="Calibri"/>
                <a:sym typeface="Calibri"/>
              </a:rPr>
              <a:t>‹#›</a:t>
            </a:r>
            <a:endParaRPr/>
          </a:p>
        </p:txBody>
      </p:sp>
    </p:spTree>
    <p:extLst>
      <p:ext uri="{BB962C8B-B14F-4D97-AF65-F5344CB8AC3E}">
        <p14:creationId xmlns:p14="http://schemas.microsoft.com/office/powerpoint/2010/main" val="27168825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a:extLst>
            <a:ext uri="{FF2B5EF4-FFF2-40B4-BE49-F238E27FC236}">
              <a16:creationId xmlns:a16="http://schemas.microsoft.com/office/drawing/2014/main" id="{231BC366-2695-067A-605C-A8C18EA6DA87}"/>
            </a:ext>
          </a:extLst>
        </p:cNvPr>
        <p:cNvGrpSpPr/>
        <p:nvPr/>
      </p:nvGrpSpPr>
      <p:grpSpPr>
        <a:xfrm>
          <a:off x="0" y="0"/>
          <a:ext cx="0" cy="0"/>
          <a:chOff x="0" y="0"/>
          <a:chExt cx="0" cy="0"/>
        </a:xfrm>
      </p:grpSpPr>
      <p:sp>
        <p:nvSpPr>
          <p:cNvPr id="420" name="Google Shape;420;g32ea54f1633_0_51:notes">
            <a:extLst>
              <a:ext uri="{FF2B5EF4-FFF2-40B4-BE49-F238E27FC236}">
                <a16:creationId xmlns:a16="http://schemas.microsoft.com/office/drawing/2014/main" id="{70FACD9F-7889-D0D5-3E30-66C61B6E0151}"/>
              </a:ext>
            </a:extLst>
          </p:cNvPr>
          <p:cNvSpPr txBox="1">
            <a:spLocks noGrp="1"/>
          </p:cNvSpPr>
          <p:nvPr>
            <p:ph type="hdr" idx="2"/>
          </p:nvPr>
        </p:nvSpPr>
        <p:spPr>
          <a:xfrm>
            <a:off x="0" y="0"/>
            <a:ext cx="3962400" cy="3429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421" name="Google Shape;421;g32ea54f1633_0_51:notes">
            <a:extLst>
              <a:ext uri="{FF2B5EF4-FFF2-40B4-BE49-F238E27FC236}">
                <a16:creationId xmlns:a16="http://schemas.microsoft.com/office/drawing/2014/main" id="{53AB54F9-9217-32CF-3499-7254F0B13D3A}"/>
              </a:ext>
            </a:extLst>
          </p:cNvPr>
          <p:cNvSpPr txBox="1">
            <a:spLocks noGrp="1"/>
          </p:cNvSpPr>
          <p:nvPr>
            <p:ph type="dt" idx="10"/>
          </p:nvPr>
        </p:nvSpPr>
        <p:spPr>
          <a:xfrm>
            <a:off x="5180013" y="0"/>
            <a:ext cx="3962400" cy="3429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 sz="1200" b="0" i="0" u="none" strike="noStrike" cap="none">
                <a:solidFill>
                  <a:schemeClr val="dk1"/>
                </a:solidFill>
                <a:latin typeface="Calibri"/>
                <a:ea typeface="Calibri"/>
                <a:cs typeface="Calibri"/>
                <a:sym typeface="Calibri"/>
              </a:rPr>
              <a:t>1.7.2013</a:t>
            </a:r>
            <a:endParaRPr/>
          </a:p>
        </p:txBody>
      </p:sp>
      <p:sp>
        <p:nvSpPr>
          <p:cNvPr id="422" name="Google Shape;422;g32ea54f1633_0_51:notes">
            <a:extLst>
              <a:ext uri="{FF2B5EF4-FFF2-40B4-BE49-F238E27FC236}">
                <a16:creationId xmlns:a16="http://schemas.microsoft.com/office/drawing/2014/main" id="{2F3A7DD1-C6BB-8C64-9845-7FD00143E8EB}"/>
              </a:ext>
            </a:extLst>
          </p:cNvPr>
          <p:cNvSpPr>
            <a:spLocks noGrp="1" noRot="1" noChangeAspect="1"/>
          </p:cNvSpPr>
          <p:nvPr>
            <p:ph type="sldImg" idx="3"/>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3" name="Google Shape;423;g32ea54f1633_0_51:notes">
            <a:extLst>
              <a:ext uri="{FF2B5EF4-FFF2-40B4-BE49-F238E27FC236}">
                <a16:creationId xmlns:a16="http://schemas.microsoft.com/office/drawing/2014/main" id="{37C8F4C8-3C51-823A-4A76-5923FC540CD7}"/>
              </a:ext>
            </a:extLst>
          </p:cNvPr>
          <p:cNvSpPr txBox="1">
            <a:spLocks noGrp="1"/>
          </p:cNvSpPr>
          <p:nvPr>
            <p:ph type="body" idx="1"/>
          </p:nvPr>
        </p:nvSpPr>
        <p:spPr>
          <a:xfrm>
            <a:off x="914400" y="3251200"/>
            <a:ext cx="7315200" cy="30813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4" name="Google Shape;424;g32ea54f1633_0_51:notes">
            <a:extLst>
              <a:ext uri="{FF2B5EF4-FFF2-40B4-BE49-F238E27FC236}">
                <a16:creationId xmlns:a16="http://schemas.microsoft.com/office/drawing/2014/main" id="{D528EC7B-C045-91F5-430B-F17044798DD3}"/>
              </a:ext>
            </a:extLst>
          </p:cNvPr>
          <p:cNvSpPr txBox="1">
            <a:spLocks noGrp="1"/>
          </p:cNvSpPr>
          <p:nvPr>
            <p:ph type="ftr" idx="11"/>
          </p:nvPr>
        </p:nvSpPr>
        <p:spPr>
          <a:xfrm>
            <a:off x="0" y="6502400"/>
            <a:ext cx="3962400" cy="3414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425" name="Google Shape;425;g32ea54f1633_0_51:notes">
            <a:extLst>
              <a:ext uri="{FF2B5EF4-FFF2-40B4-BE49-F238E27FC236}">
                <a16:creationId xmlns:a16="http://schemas.microsoft.com/office/drawing/2014/main" id="{226BFFF8-6C6D-0B8F-A58B-065CF83EF76E}"/>
              </a:ext>
            </a:extLst>
          </p:cNvPr>
          <p:cNvSpPr txBox="1">
            <a:spLocks noGrp="1"/>
          </p:cNvSpPr>
          <p:nvPr>
            <p:ph type="sldNum" idx="12"/>
          </p:nvPr>
        </p:nvSpPr>
        <p:spPr>
          <a:xfrm>
            <a:off x="5180013" y="6502400"/>
            <a:ext cx="3962400" cy="3414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r>
              <a:rPr lang="en" sz="1200" b="0" i="0" u="none" strike="noStrike" cap="none">
                <a:solidFill>
                  <a:schemeClr val="dk1"/>
                </a:solidFill>
                <a:latin typeface="Calibri"/>
                <a:ea typeface="Calibri"/>
                <a:cs typeface="Calibri"/>
                <a:sym typeface="Calibri"/>
              </a:rPr>
              <a:t>‹#›</a:t>
            </a:r>
            <a:endParaRPr/>
          </a:p>
        </p:txBody>
      </p:sp>
    </p:spTree>
    <p:extLst>
      <p:ext uri="{BB962C8B-B14F-4D97-AF65-F5344CB8AC3E}">
        <p14:creationId xmlns:p14="http://schemas.microsoft.com/office/powerpoint/2010/main" val="319594464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a:extLst>
            <a:ext uri="{FF2B5EF4-FFF2-40B4-BE49-F238E27FC236}">
              <a16:creationId xmlns:a16="http://schemas.microsoft.com/office/drawing/2014/main" id="{D9A45DCC-3E19-C2A1-9CFE-50CBF58A80F7}"/>
            </a:ext>
          </a:extLst>
        </p:cNvPr>
        <p:cNvGrpSpPr/>
        <p:nvPr/>
      </p:nvGrpSpPr>
      <p:grpSpPr>
        <a:xfrm>
          <a:off x="0" y="0"/>
          <a:ext cx="0" cy="0"/>
          <a:chOff x="0" y="0"/>
          <a:chExt cx="0" cy="0"/>
        </a:xfrm>
      </p:grpSpPr>
      <p:sp>
        <p:nvSpPr>
          <p:cNvPr id="420" name="Google Shape;420;g32ea54f1633_0_51:notes">
            <a:extLst>
              <a:ext uri="{FF2B5EF4-FFF2-40B4-BE49-F238E27FC236}">
                <a16:creationId xmlns:a16="http://schemas.microsoft.com/office/drawing/2014/main" id="{7E3CDAB0-7FEA-53A6-2918-C7B60EF19F67}"/>
              </a:ext>
            </a:extLst>
          </p:cNvPr>
          <p:cNvSpPr txBox="1">
            <a:spLocks noGrp="1"/>
          </p:cNvSpPr>
          <p:nvPr>
            <p:ph type="hdr" idx="2"/>
          </p:nvPr>
        </p:nvSpPr>
        <p:spPr>
          <a:xfrm>
            <a:off x="0" y="0"/>
            <a:ext cx="3962400" cy="3429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421" name="Google Shape;421;g32ea54f1633_0_51:notes">
            <a:extLst>
              <a:ext uri="{FF2B5EF4-FFF2-40B4-BE49-F238E27FC236}">
                <a16:creationId xmlns:a16="http://schemas.microsoft.com/office/drawing/2014/main" id="{9655AAF3-A82C-DB51-4419-DFD59DD465DA}"/>
              </a:ext>
            </a:extLst>
          </p:cNvPr>
          <p:cNvSpPr txBox="1">
            <a:spLocks noGrp="1"/>
          </p:cNvSpPr>
          <p:nvPr>
            <p:ph type="dt" idx="10"/>
          </p:nvPr>
        </p:nvSpPr>
        <p:spPr>
          <a:xfrm>
            <a:off x="5180013" y="0"/>
            <a:ext cx="3962400" cy="3429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 sz="1200" b="0" i="0" u="none" strike="noStrike" cap="none">
                <a:solidFill>
                  <a:schemeClr val="dk1"/>
                </a:solidFill>
                <a:latin typeface="Calibri"/>
                <a:ea typeface="Calibri"/>
                <a:cs typeface="Calibri"/>
                <a:sym typeface="Calibri"/>
              </a:rPr>
              <a:t>1.7.2013</a:t>
            </a:r>
            <a:endParaRPr/>
          </a:p>
        </p:txBody>
      </p:sp>
      <p:sp>
        <p:nvSpPr>
          <p:cNvPr id="422" name="Google Shape;422;g32ea54f1633_0_51:notes">
            <a:extLst>
              <a:ext uri="{FF2B5EF4-FFF2-40B4-BE49-F238E27FC236}">
                <a16:creationId xmlns:a16="http://schemas.microsoft.com/office/drawing/2014/main" id="{9256D7B8-8F5C-0399-CFEF-63B4ECD877F9}"/>
              </a:ext>
            </a:extLst>
          </p:cNvPr>
          <p:cNvSpPr>
            <a:spLocks noGrp="1" noRot="1" noChangeAspect="1"/>
          </p:cNvSpPr>
          <p:nvPr>
            <p:ph type="sldImg" idx="3"/>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3" name="Google Shape;423;g32ea54f1633_0_51:notes">
            <a:extLst>
              <a:ext uri="{FF2B5EF4-FFF2-40B4-BE49-F238E27FC236}">
                <a16:creationId xmlns:a16="http://schemas.microsoft.com/office/drawing/2014/main" id="{77AD7C39-5E87-D477-E319-343DD12F53F9}"/>
              </a:ext>
            </a:extLst>
          </p:cNvPr>
          <p:cNvSpPr txBox="1">
            <a:spLocks noGrp="1"/>
          </p:cNvSpPr>
          <p:nvPr>
            <p:ph type="body" idx="1"/>
          </p:nvPr>
        </p:nvSpPr>
        <p:spPr>
          <a:xfrm>
            <a:off x="914400" y="3251200"/>
            <a:ext cx="7315200" cy="30813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4" name="Google Shape;424;g32ea54f1633_0_51:notes">
            <a:extLst>
              <a:ext uri="{FF2B5EF4-FFF2-40B4-BE49-F238E27FC236}">
                <a16:creationId xmlns:a16="http://schemas.microsoft.com/office/drawing/2014/main" id="{F771E27A-F700-19ED-BD24-9A88F9F00DC8}"/>
              </a:ext>
            </a:extLst>
          </p:cNvPr>
          <p:cNvSpPr txBox="1">
            <a:spLocks noGrp="1"/>
          </p:cNvSpPr>
          <p:nvPr>
            <p:ph type="ftr" idx="11"/>
          </p:nvPr>
        </p:nvSpPr>
        <p:spPr>
          <a:xfrm>
            <a:off x="0" y="6502400"/>
            <a:ext cx="3962400" cy="3414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425" name="Google Shape;425;g32ea54f1633_0_51:notes">
            <a:extLst>
              <a:ext uri="{FF2B5EF4-FFF2-40B4-BE49-F238E27FC236}">
                <a16:creationId xmlns:a16="http://schemas.microsoft.com/office/drawing/2014/main" id="{0D8CCD50-1B41-42BB-CDC7-32010C549198}"/>
              </a:ext>
            </a:extLst>
          </p:cNvPr>
          <p:cNvSpPr txBox="1">
            <a:spLocks noGrp="1"/>
          </p:cNvSpPr>
          <p:nvPr>
            <p:ph type="sldNum" idx="12"/>
          </p:nvPr>
        </p:nvSpPr>
        <p:spPr>
          <a:xfrm>
            <a:off x="5180013" y="6502400"/>
            <a:ext cx="3962400" cy="3414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r>
              <a:rPr lang="en" sz="1200" b="0" i="0" u="none" strike="noStrike" cap="none">
                <a:solidFill>
                  <a:schemeClr val="dk1"/>
                </a:solidFill>
                <a:latin typeface="Calibri"/>
                <a:ea typeface="Calibri"/>
                <a:cs typeface="Calibri"/>
                <a:sym typeface="Calibri"/>
              </a:rPr>
              <a:t>‹#›</a:t>
            </a:r>
            <a:endParaRPr/>
          </a:p>
        </p:txBody>
      </p:sp>
    </p:spTree>
    <p:extLst>
      <p:ext uri="{BB962C8B-B14F-4D97-AF65-F5344CB8AC3E}">
        <p14:creationId xmlns:p14="http://schemas.microsoft.com/office/powerpoint/2010/main" val="348621732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a:extLst>
            <a:ext uri="{FF2B5EF4-FFF2-40B4-BE49-F238E27FC236}">
              <a16:creationId xmlns:a16="http://schemas.microsoft.com/office/drawing/2014/main" id="{16ADAED2-352E-442C-6AE9-3C435D686CB7}"/>
            </a:ext>
          </a:extLst>
        </p:cNvPr>
        <p:cNvGrpSpPr/>
        <p:nvPr/>
      </p:nvGrpSpPr>
      <p:grpSpPr>
        <a:xfrm>
          <a:off x="0" y="0"/>
          <a:ext cx="0" cy="0"/>
          <a:chOff x="0" y="0"/>
          <a:chExt cx="0" cy="0"/>
        </a:xfrm>
      </p:grpSpPr>
      <p:sp>
        <p:nvSpPr>
          <p:cNvPr id="420" name="Google Shape;420;g32ea54f1633_0_51:notes">
            <a:extLst>
              <a:ext uri="{FF2B5EF4-FFF2-40B4-BE49-F238E27FC236}">
                <a16:creationId xmlns:a16="http://schemas.microsoft.com/office/drawing/2014/main" id="{536CB372-5466-BF43-79E7-7BB1E03565C1}"/>
              </a:ext>
            </a:extLst>
          </p:cNvPr>
          <p:cNvSpPr txBox="1">
            <a:spLocks noGrp="1"/>
          </p:cNvSpPr>
          <p:nvPr>
            <p:ph type="hdr" idx="2"/>
          </p:nvPr>
        </p:nvSpPr>
        <p:spPr>
          <a:xfrm>
            <a:off x="0" y="0"/>
            <a:ext cx="3962400" cy="3429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421" name="Google Shape;421;g32ea54f1633_0_51:notes">
            <a:extLst>
              <a:ext uri="{FF2B5EF4-FFF2-40B4-BE49-F238E27FC236}">
                <a16:creationId xmlns:a16="http://schemas.microsoft.com/office/drawing/2014/main" id="{790ABCF3-7C08-80A8-63CA-3FB600D5693C}"/>
              </a:ext>
            </a:extLst>
          </p:cNvPr>
          <p:cNvSpPr txBox="1">
            <a:spLocks noGrp="1"/>
          </p:cNvSpPr>
          <p:nvPr>
            <p:ph type="dt" idx="10"/>
          </p:nvPr>
        </p:nvSpPr>
        <p:spPr>
          <a:xfrm>
            <a:off x="5180013" y="0"/>
            <a:ext cx="3962400" cy="3429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 sz="1200" b="0" i="0" u="none" strike="noStrike" cap="none">
                <a:solidFill>
                  <a:schemeClr val="dk1"/>
                </a:solidFill>
                <a:latin typeface="Calibri"/>
                <a:ea typeface="Calibri"/>
                <a:cs typeface="Calibri"/>
                <a:sym typeface="Calibri"/>
              </a:rPr>
              <a:t>1.7.2013</a:t>
            </a:r>
            <a:endParaRPr/>
          </a:p>
        </p:txBody>
      </p:sp>
      <p:sp>
        <p:nvSpPr>
          <p:cNvPr id="422" name="Google Shape;422;g32ea54f1633_0_51:notes">
            <a:extLst>
              <a:ext uri="{FF2B5EF4-FFF2-40B4-BE49-F238E27FC236}">
                <a16:creationId xmlns:a16="http://schemas.microsoft.com/office/drawing/2014/main" id="{740E6094-F052-5803-40BF-F2E646B738F5}"/>
              </a:ext>
            </a:extLst>
          </p:cNvPr>
          <p:cNvSpPr>
            <a:spLocks noGrp="1" noRot="1" noChangeAspect="1"/>
          </p:cNvSpPr>
          <p:nvPr>
            <p:ph type="sldImg" idx="3"/>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3" name="Google Shape;423;g32ea54f1633_0_51:notes">
            <a:extLst>
              <a:ext uri="{FF2B5EF4-FFF2-40B4-BE49-F238E27FC236}">
                <a16:creationId xmlns:a16="http://schemas.microsoft.com/office/drawing/2014/main" id="{31715815-EA33-045E-9100-CDD2BF43F0C3}"/>
              </a:ext>
            </a:extLst>
          </p:cNvPr>
          <p:cNvSpPr txBox="1">
            <a:spLocks noGrp="1"/>
          </p:cNvSpPr>
          <p:nvPr>
            <p:ph type="body" idx="1"/>
          </p:nvPr>
        </p:nvSpPr>
        <p:spPr>
          <a:xfrm>
            <a:off x="914400" y="3251200"/>
            <a:ext cx="7315200" cy="30813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4" name="Google Shape;424;g32ea54f1633_0_51:notes">
            <a:extLst>
              <a:ext uri="{FF2B5EF4-FFF2-40B4-BE49-F238E27FC236}">
                <a16:creationId xmlns:a16="http://schemas.microsoft.com/office/drawing/2014/main" id="{7F8B0CE6-7E9A-2EDE-FFBE-F7828A8D126D}"/>
              </a:ext>
            </a:extLst>
          </p:cNvPr>
          <p:cNvSpPr txBox="1">
            <a:spLocks noGrp="1"/>
          </p:cNvSpPr>
          <p:nvPr>
            <p:ph type="ftr" idx="11"/>
          </p:nvPr>
        </p:nvSpPr>
        <p:spPr>
          <a:xfrm>
            <a:off x="0" y="6502400"/>
            <a:ext cx="3962400" cy="3414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425" name="Google Shape;425;g32ea54f1633_0_51:notes">
            <a:extLst>
              <a:ext uri="{FF2B5EF4-FFF2-40B4-BE49-F238E27FC236}">
                <a16:creationId xmlns:a16="http://schemas.microsoft.com/office/drawing/2014/main" id="{1B957F21-B0CB-C8A8-55EE-63892595CDE6}"/>
              </a:ext>
            </a:extLst>
          </p:cNvPr>
          <p:cNvSpPr txBox="1">
            <a:spLocks noGrp="1"/>
          </p:cNvSpPr>
          <p:nvPr>
            <p:ph type="sldNum" idx="12"/>
          </p:nvPr>
        </p:nvSpPr>
        <p:spPr>
          <a:xfrm>
            <a:off x="5180013" y="6502400"/>
            <a:ext cx="3962400" cy="3414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r>
              <a:rPr lang="en" sz="1200" b="0" i="0" u="none" strike="noStrike" cap="none">
                <a:solidFill>
                  <a:schemeClr val="dk1"/>
                </a:solidFill>
                <a:latin typeface="Calibri"/>
                <a:ea typeface="Calibri"/>
                <a:cs typeface="Calibri"/>
                <a:sym typeface="Calibri"/>
              </a:rPr>
              <a:t>‹#›</a:t>
            </a:r>
            <a:endParaRPr/>
          </a:p>
        </p:txBody>
      </p:sp>
    </p:spTree>
    <p:extLst>
      <p:ext uri="{BB962C8B-B14F-4D97-AF65-F5344CB8AC3E}">
        <p14:creationId xmlns:p14="http://schemas.microsoft.com/office/powerpoint/2010/main" val="207591075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g32ea54f1633_0_51:notes"/>
          <p:cNvSpPr txBox="1">
            <a:spLocks noGrp="1"/>
          </p:cNvSpPr>
          <p:nvPr>
            <p:ph type="hdr" idx="2"/>
          </p:nvPr>
        </p:nvSpPr>
        <p:spPr>
          <a:xfrm>
            <a:off x="0" y="0"/>
            <a:ext cx="3962400" cy="3429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421" name="Google Shape;421;g32ea54f1633_0_51:notes"/>
          <p:cNvSpPr txBox="1">
            <a:spLocks noGrp="1"/>
          </p:cNvSpPr>
          <p:nvPr>
            <p:ph type="dt" idx="10"/>
          </p:nvPr>
        </p:nvSpPr>
        <p:spPr>
          <a:xfrm>
            <a:off x="5180013" y="0"/>
            <a:ext cx="3962400" cy="3429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 sz="1200" b="0" i="0" u="none" strike="noStrike" cap="none">
                <a:solidFill>
                  <a:schemeClr val="dk1"/>
                </a:solidFill>
                <a:latin typeface="Calibri"/>
                <a:ea typeface="Calibri"/>
                <a:cs typeface="Calibri"/>
                <a:sym typeface="Calibri"/>
              </a:rPr>
              <a:t>1.7.2013</a:t>
            </a:r>
            <a:endParaRPr/>
          </a:p>
        </p:txBody>
      </p:sp>
      <p:sp>
        <p:nvSpPr>
          <p:cNvPr id="422" name="Google Shape;422;g32ea54f1633_0_51:notes"/>
          <p:cNvSpPr>
            <a:spLocks noGrp="1" noRot="1" noChangeAspect="1"/>
          </p:cNvSpPr>
          <p:nvPr>
            <p:ph type="sldImg" idx="3"/>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3" name="Google Shape;423;g32ea54f1633_0_51:notes"/>
          <p:cNvSpPr txBox="1">
            <a:spLocks noGrp="1"/>
          </p:cNvSpPr>
          <p:nvPr>
            <p:ph type="body" idx="1"/>
          </p:nvPr>
        </p:nvSpPr>
        <p:spPr>
          <a:xfrm>
            <a:off x="914400" y="3251200"/>
            <a:ext cx="7315200" cy="30813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4" name="Google Shape;424;g32ea54f1633_0_51:notes"/>
          <p:cNvSpPr txBox="1">
            <a:spLocks noGrp="1"/>
          </p:cNvSpPr>
          <p:nvPr>
            <p:ph type="ftr" idx="11"/>
          </p:nvPr>
        </p:nvSpPr>
        <p:spPr>
          <a:xfrm>
            <a:off x="0" y="6502400"/>
            <a:ext cx="3962400" cy="3414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425" name="Google Shape;425;g32ea54f1633_0_51:notes"/>
          <p:cNvSpPr txBox="1">
            <a:spLocks noGrp="1"/>
          </p:cNvSpPr>
          <p:nvPr>
            <p:ph type="sldNum" idx="12"/>
          </p:nvPr>
        </p:nvSpPr>
        <p:spPr>
          <a:xfrm>
            <a:off x="5180013" y="6502400"/>
            <a:ext cx="3962400" cy="3414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r>
              <a:rPr lang="en" sz="1200" b="0" i="0" u="none" strike="noStrike" cap="none">
                <a:solidFill>
                  <a:schemeClr val="dk1"/>
                </a:solidFill>
                <a:latin typeface="Calibri"/>
                <a:ea typeface="Calibri"/>
                <a:cs typeface="Calibri"/>
                <a:sym typeface="Calibri"/>
              </a:rPr>
              <a:t>‹#›</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a:extLst>
            <a:ext uri="{FF2B5EF4-FFF2-40B4-BE49-F238E27FC236}">
              <a16:creationId xmlns:a16="http://schemas.microsoft.com/office/drawing/2014/main" id="{1385412D-83DE-D6E7-7322-574A65F3799E}"/>
            </a:ext>
          </a:extLst>
        </p:cNvPr>
        <p:cNvGrpSpPr/>
        <p:nvPr/>
      </p:nvGrpSpPr>
      <p:grpSpPr>
        <a:xfrm>
          <a:off x="0" y="0"/>
          <a:ext cx="0" cy="0"/>
          <a:chOff x="0" y="0"/>
          <a:chExt cx="0" cy="0"/>
        </a:xfrm>
      </p:grpSpPr>
      <p:sp>
        <p:nvSpPr>
          <p:cNvPr id="420" name="Google Shape;420;g32ea54f1633_0_51:notes">
            <a:extLst>
              <a:ext uri="{FF2B5EF4-FFF2-40B4-BE49-F238E27FC236}">
                <a16:creationId xmlns:a16="http://schemas.microsoft.com/office/drawing/2014/main" id="{23F41D0E-5D5E-7611-64BE-CFE29C447E89}"/>
              </a:ext>
            </a:extLst>
          </p:cNvPr>
          <p:cNvSpPr txBox="1">
            <a:spLocks noGrp="1"/>
          </p:cNvSpPr>
          <p:nvPr>
            <p:ph type="hdr" idx="2"/>
          </p:nvPr>
        </p:nvSpPr>
        <p:spPr>
          <a:xfrm>
            <a:off x="0" y="0"/>
            <a:ext cx="3962400" cy="3429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421" name="Google Shape;421;g32ea54f1633_0_51:notes">
            <a:extLst>
              <a:ext uri="{FF2B5EF4-FFF2-40B4-BE49-F238E27FC236}">
                <a16:creationId xmlns:a16="http://schemas.microsoft.com/office/drawing/2014/main" id="{3B324AC4-031E-853D-2900-29420A5AA052}"/>
              </a:ext>
            </a:extLst>
          </p:cNvPr>
          <p:cNvSpPr txBox="1">
            <a:spLocks noGrp="1"/>
          </p:cNvSpPr>
          <p:nvPr>
            <p:ph type="dt" idx="10"/>
          </p:nvPr>
        </p:nvSpPr>
        <p:spPr>
          <a:xfrm>
            <a:off x="5180013" y="0"/>
            <a:ext cx="3962400" cy="3429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 sz="1200" b="0" i="0" u="none" strike="noStrike" cap="none">
                <a:solidFill>
                  <a:schemeClr val="dk1"/>
                </a:solidFill>
                <a:latin typeface="Calibri"/>
                <a:ea typeface="Calibri"/>
                <a:cs typeface="Calibri"/>
                <a:sym typeface="Calibri"/>
              </a:rPr>
              <a:t>1.7.2013</a:t>
            </a:r>
            <a:endParaRPr/>
          </a:p>
        </p:txBody>
      </p:sp>
      <p:sp>
        <p:nvSpPr>
          <p:cNvPr id="422" name="Google Shape;422;g32ea54f1633_0_51:notes">
            <a:extLst>
              <a:ext uri="{FF2B5EF4-FFF2-40B4-BE49-F238E27FC236}">
                <a16:creationId xmlns:a16="http://schemas.microsoft.com/office/drawing/2014/main" id="{1B797AD2-9171-E7DB-7FB2-4C28472C2C46}"/>
              </a:ext>
            </a:extLst>
          </p:cNvPr>
          <p:cNvSpPr>
            <a:spLocks noGrp="1" noRot="1" noChangeAspect="1"/>
          </p:cNvSpPr>
          <p:nvPr>
            <p:ph type="sldImg" idx="3"/>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3" name="Google Shape;423;g32ea54f1633_0_51:notes">
            <a:extLst>
              <a:ext uri="{FF2B5EF4-FFF2-40B4-BE49-F238E27FC236}">
                <a16:creationId xmlns:a16="http://schemas.microsoft.com/office/drawing/2014/main" id="{8D446DAA-7472-4F20-EEBC-11CEB04B9284}"/>
              </a:ext>
            </a:extLst>
          </p:cNvPr>
          <p:cNvSpPr txBox="1">
            <a:spLocks noGrp="1"/>
          </p:cNvSpPr>
          <p:nvPr>
            <p:ph type="body" idx="1"/>
          </p:nvPr>
        </p:nvSpPr>
        <p:spPr>
          <a:xfrm>
            <a:off x="914400" y="3251200"/>
            <a:ext cx="7315200" cy="30813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4" name="Google Shape;424;g32ea54f1633_0_51:notes">
            <a:extLst>
              <a:ext uri="{FF2B5EF4-FFF2-40B4-BE49-F238E27FC236}">
                <a16:creationId xmlns:a16="http://schemas.microsoft.com/office/drawing/2014/main" id="{1D54B7D4-BD1D-7CDD-0698-3DFCAA0C5E45}"/>
              </a:ext>
            </a:extLst>
          </p:cNvPr>
          <p:cNvSpPr txBox="1">
            <a:spLocks noGrp="1"/>
          </p:cNvSpPr>
          <p:nvPr>
            <p:ph type="ftr" idx="11"/>
          </p:nvPr>
        </p:nvSpPr>
        <p:spPr>
          <a:xfrm>
            <a:off x="0" y="6502400"/>
            <a:ext cx="3962400" cy="3414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425" name="Google Shape;425;g32ea54f1633_0_51:notes">
            <a:extLst>
              <a:ext uri="{FF2B5EF4-FFF2-40B4-BE49-F238E27FC236}">
                <a16:creationId xmlns:a16="http://schemas.microsoft.com/office/drawing/2014/main" id="{9973A333-22FD-0116-E6D6-30E474BD12A3}"/>
              </a:ext>
            </a:extLst>
          </p:cNvPr>
          <p:cNvSpPr txBox="1">
            <a:spLocks noGrp="1"/>
          </p:cNvSpPr>
          <p:nvPr>
            <p:ph type="sldNum" idx="12"/>
          </p:nvPr>
        </p:nvSpPr>
        <p:spPr>
          <a:xfrm>
            <a:off x="5180013" y="6502400"/>
            <a:ext cx="3962400" cy="3414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r>
              <a:rPr lang="en" sz="1200" b="0" i="0" u="none" strike="noStrike" cap="none">
                <a:solidFill>
                  <a:schemeClr val="dk1"/>
                </a:solidFill>
                <a:latin typeface="Calibri"/>
                <a:ea typeface="Calibri"/>
                <a:cs typeface="Calibri"/>
                <a:sym typeface="Calibri"/>
              </a:rPr>
              <a:t>‹#›</a:t>
            </a:r>
            <a:endParaRPr/>
          </a:p>
        </p:txBody>
      </p:sp>
    </p:spTree>
    <p:extLst>
      <p:ext uri="{BB962C8B-B14F-4D97-AF65-F5344CB8AC3E}">
        <p14:creationId xmlns:p14="http://schemas.microsoft.com/office/powerpoint/2010/main" val="309240570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32ea54f1633_0_91:notes"/>
          <p:cNvSpPr txBox="1">
            <a:spLocks noGrp="1"/>
          </p:cNvSpPr>
          <p:nvPr>
            <p:ph type="hdr" idx="2"/>
          </p:nvPr>
        </p:nvSpPr>
        <p:spPr>
          <a:xfrm>
            <a:off x="0" y="0"/>
            <a:ext cx="3962400" cy="3429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455" name="Google Shape;455;g32ea54f1633_0_91:notes"/>
          <p:cNvSpPr txBox="1">
            <a:spLocks noGrp="1"/>
          </p:cNvSpPr>
          <p:nvPr>
            <p:ph type="dt" idx="10"/>
          </p:nvPr>
        </p:nvSpPr>
        <p:spPr>
          <a:xfrm>
            <a:off x="5180013" y="0"/>
            <a:ext cx="3962400" cy="3429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 sz="1200" b="0" i="0" u="none" strike="noStrike" cap="none">
                <a:solidFill>
                  <a:schemeClr val="dk1"/>
                </a:solidFill>
                <a:latin typeface="Calibri"/>
                <a:ea typeface="Calibri"/>
                <a:cs typeface="Calibri"/>
                <a:sym typeface="Calibri"/>
              </a:rPr>
              <a:t>1.7.2013</a:t>
            </a:r>
            <a:endParaRPr/>
          </a:p>
        </p:txBody>
      </p:sp>
      <p:sp>
        <p:nvSpPr>
          <p:cNvPr id="456" name="Google Shape;456;g32ea54f1633_0_91:notes"/>
          <p:cNvSpPr>
            <a:spLocks noGrp="1" noRot="1" noChangeAspect="1"/>
          </p:cNvSpPr>
          <p:nvPr>
            <p:ph type="sldImg" idx="3"/>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7" name="Google Shape;457;g32ea54f1633_0_91:notes"/>
          <p:cNvSpPr txBox="1">
            <a:spLocks noGrp="1"/>
          </p:cNvSpPr>
          <p:nvPr>
            <p:ph type="body" idx="1"/>
          </p:nvPr>
        </p:nvSpPr>
        <p:spPr>
          <a:xfrm>
            <a:off x="914400" y="3251200"/>
            <a:ext cx="7315200" cy="30813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8" name="Google Shape;458;g32ea54f1633_0_91:notes"/>
          <p:cNvSpPr txBox="1">
            <a:spLocks noGrp="1"/>
          </p:cNvSpPr>
          <p:nvPr>
            <p:ph type="ftr" idx="11"/>
          </p:nvPr>
        </p:nvSpPr>
        <p:spPr>
          <a:xfrm>
            <a:off x="0" y="6502400"/>
            <a:ext cx="3962400" cy="3414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459" name="Google Shape;459;g32ea54f1633_0_91:notes"/>
          <p:cNvSpPr txBox="1">
            <a:spLocks noGrp="1"/>
          </p:cNvSpPr>
          <p:nvPr>
            <p:ph type="sldNum" idx="12"/>
          </p:nvPr>
        </p:nvSpPr>
        <p:spPr>
          <a:xfrm>
            <a:off x="5180013" y="6502400"/>
            <a:ext cx="3962400" cy="3414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r>
              <a:rPr lang="en" sz="1200" b="0" i="0" u="none" strike="noStrike" cap="none">
                <a:solidFill>
                  <a:schemeClr val="dk1"/>
                </a:solidFill>
                <a:latin typeface="Calibri"/>
                <a:ea typeface="Calibri"/>
                <a:cs typeface="Calibri"/>
                <a:sym typeface="Calibri"/>
              </a:rPr>
              <a:t>‹#›</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g32ea54f1633_0_129:notes"/>
          <p:cNvSpPr txBox="1">
            <a:spLocks noGrp="1"/>
          </p:cNvSpPr>
          <p:nvPr>
            <p:ph type="hdr" idx="2"/>
          </p:nvPr>
        </p:nvSpPr>
        <p:spPr>
          <a:xfrm>
            <a:off x="0" y="0"/>
            <a:ext cx="3962400" cy="3429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438" name="Google Shape;438;g32ea54f1633_0_129:notes"/>
          <p:cNvSpPr txBox="1">
            <a:spLocks noGrp="1"/>
          </p:cNvSpPr>
          <p:nvPr>
            <p:ph type="dt" idx="10"/>
          </p:nvPr>
        </p:nvSpPr>
        <p:spPr>
          <a:xfrm>
            <a:off x="5180013" y="0"/>
            <a:ext cx="3962400" cy="3429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 sz="1200" b="0" i="0" u="none" strike="noStrike" cap="none">
                <a:solidFill>
                  <a:schemeClr val="dk1"/>
                </a:solidFill>
                <a:latin typeface="Calibri"/>
                <a:ea typeface="Calibri"/>
                <a:cs typeface="Calibri"/>
                <a:sym typeface="Calibri"/>
              </a:rPr>
              <a:t>1.7.2013</a:t>
            </a:r>
            <a:endParaRPr/>
          </a:p>
        </p:txBody>
      </p:sp>
      <p:sp>
        <p:nvSpPr>
          <p:cNvPr id="439" name="Google Shape;439;g32ea54f1633_0_129:notes"/>
          <p:cNvSpPr>
            <a:spLocks noGrp="1" noRot="1" noChangeAspect="1"/>
          </p:cNvSpPr>
          <p:nvPr>
            <p:ph type="sldImg" idx="3"/>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40" name="Google Shape;440;g32ea54f1633_0_129:notes"/>
          <p:cNvSpPr txBox="1">
            <a:spLocks noGrp="1"/>
          </p:cNvSpPr>
          <p:nvPr>
            <p:ph type="body" idx="1"/>
          </p:nvPr>
        </p:nvSpPr>
        <p:spPr>
          <a:xfrm>
            <a:off x="914400" y="3251200"/>
            <a:ext cx="7315200" cy="30813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1" name="Google Shape;441;g32ea54f1633_0_129:notes"/>
          <p:cNvSpPr txBox="1">
            <a:spLocks noGrp="1"/>
          </p:cNvSpPr>
          <p:nvPr>
            <p:ph type="ftr" idx="11"/>
          </p:nvPr>
        </p:nvSpPr>
        <p:spPr>
          <a:xfrm>
            <a:off x="0" y="6502400"/>
            <a:ext cx="3962400" cy="3414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442" name="Google Shape;442;g32ea54f1633_0_129:notes"/>
          <p:cNvSpPr txBox="1">
            <a:spLocks noGrp="1"/>
          </p:cNvSpPr>
          <p:nvPr>
            <p:ph type="sldNum" idx="12"/>
          </p:nvPr>
        </p:nvSpPr>
        <p:spPr>
          <a:xfrm>
            <a:off x="5180013" y="6502400"/>
            <a:ext cx="3962400" cy="3414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r>
              <a:rPr lang="en" sz="1200" b="0" i="0" u="none" strike="noStrike" cap="none">
                <a:solidFill>
                  <a:schemeClr val="dk1"/>
                </a:solidFill>
                <a:latin typeface="Calibri"/>
                <a:ea typeface="Calibri"/>
                <a:cs typeface="Calibri"/>
                <a:sym typeface="Calibri"/>
              </a:rPr>
              <a:t>‹#›</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a:extLst>
            <a:ext uri="{FF2B5EF4-FFF2-40B4-BE49-F238E27FC236}">
              <a16:creationId xmlns:a16="http://schemas.microsoft.com/office/drawing/2014/main" id="{9AF2800A-A888-69C2-0A9D-40CC8508AC4C}"/>
            </a:ext>
          </a:extLst>
        </p:cNvPr>
        <p:cNvGrpSpPr/>
        <p:nvPr/>
      </p:nvGrpSpPr>
      <p:grpSpPr>
        <a:xfrm>
          <a:off x="0" y="0"/>
          <a:ext cx="0" cy="0"/>
          <a:chOff x="0" y="0"/>
          <a:chExt cx="0" cy="0"/>
        </a:xfrm>
      </p:grpSpPr>
      <p:sp>
        <p:nvSpPr>
          <p:cNvPr id="437" name="Google Shape;437;g32ea54f1633_0_129:notes">
            <a:extLst>
              <a:ext uri="{FF2B5EF4-FFF2-40B4-BE49-F238E27FC236}">
                <a16:creationId xmlns:a16="http://schemas.microsoft.com/office/drawing/2014/main" id="{D978A80C-4C51-26AA-5285-2841471CD3B2}"/>
              </a:ext>
            </a:extLst>
          </p:cNvPr>
          <p:cNvSpPr txBox="1">
            <a:spLocks noGrp="1"/>
          </p:cNvSpPr>
          <p:nvPr>
            <p:ph type="hdr" idx="2"/>
          </p:nvPr>
        </p:nvSpPr>
        <p:spPr>
          <a:xfrm>
            <a:off x="0" y="0"/>
            <a:ext cx="3962400" cy="3429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438" name="Google Shape;438;g32ea54f1633_0_129:notes">
            <a:extLst>
              <a:ext uri="{FF2B5EF4-FFF2-40B4-BE49-F238E27FC236}">
                <a16:creationId xmlns:a16="http://schemas.microsoft.com/office/drawing/2014/main" id="{481F85B7-B1F6-8C54-31CA-D1A2D9990E57}"/>
              </a:ext>
            </a:extLst>
          </p:cNvPr>
          <p:cNvSpPr txBox="1">
            <a:spLocks noGrp="1"/>
          </p:cNvSpPr>
          <p:nvPr>
            <p:ph type="dt" idx="10"/>
          </p:nvPr>
        </p:nvSpPr>
        <p:spPr>
          <a:xfrm>
            <a:off x="5180013" y="0"/>
            <a:ext cx="3962400" cy="3429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 sz="1200" b="0" i="0" u="none" strike="noStrike" cap="none">
                <a:solidFill>
                  <a:schemeClr val="dk1"/>
                </a:solidFill>
                <a:latin typeface="Calibri"/>
                <a:ea typeface="Calibri"/>
                <a:cs typeface="Calibri"/>
                <a:sym typeface="Calibri"/>
              </a:rPr>
              <a:t>1.7.2013</a:t>
            </a:r>
            <a:endParaRPr/>
          </a:p>
        </p:txBody>
      </p:sp>
      <p:sp>
        <p:nvSpPr>
          <p:cNvPr id="439" name="Google Shape;439;g32ea54f1633_0_129:notes">
            <a:extLst>
              <a:ext uri="{FF2B5EF4-FFF2-40B4-BE49-F238E27FC236}">
                <a16:creationId xmlns:a16="http://schemas.microsoft.com/office/drawing/2014/main" id="{E4858316-12FE-4404-1DBD-EFBFB5588F82}"/>
              </a:ext>
            </a:extLst>
          </p:cNvPr>
          <p:cNvSpPr>
            <a:spLocks noGrp="1" noRot="1" noChangeAspect="1"/>
          </p:cNvSpPr>
          <p:nvPr>
            <p:ph type="sldImg" idx="3"/>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40" name="Google Shape;440;g32ea54f1633_0_129:notes">
            <a:extLst>
              <a:ext uri="{FF2B5EF4-FFF2-40B4-BE49-F238E27FC236}">
                <a16:creationId xmlns:a16="http://schemas.microsoft.com/office/drawing/2014/main" id="{EFA6FC39-8F22-FDA0-A41C-6C5614FEDDEE}"/>
              </a:ext>
            </a:extLst>
          </p:cNvPr>
          <p:cNvSpPr txBox="1">
            <a:spLocks noGrp="1"/>
          </p:cNvSpPr>
          <p:nvPr>
            <p:ph type="body" idx="1"/>
          </p:nvPr>
        </p:nvSpPr>
        <p:spPr>
          <a:xfrm>
            <a:off x="914400" y="3251200"/>
            <a:ext cx="7315200" cy="30813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1" name="Google Shape;441;g32ea54f1633_0_129:notes">
            <a:extLst>
              <a:ext uri="{FF2B5EF4-FFF2-40B4-BE49-F238E27FC236}">
                <a16:creationId xmlns:a16="http://schemas.microsoft.com/office/drawing/2014/main" id="{5AA2660C-CA7A-E1B4-F947-0902E7865DAC}"/>
              </a:ext>
            </a:extLst>
          </p:cNvPr>
          <p:cNvSpPr txBox="1">
            <a:spLocks noGrp="1"/>
          </p:cNvSpPr>
          <p:nvPr>
            <p:ph type="ftr" idx="11"/>
          </p:nvPr>
        </p:nvSpPr>
        <p:spPr>
          <a:xfrm>
            <a:off x="0" y="6502400"/>
            <a:ext cx="3962400" cy="3414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442" name="Google Shape;442;g32ea54f1633_0_129:notes">
            <a:extLst>
              <a:ext uri="{FF2B5EF4-FFF2-40B4-BE49-F238E27FC236}">
                <a16:creationId xmlns:a16="http://schemas.microsoft.com/office/drawing/2014/main" id="{3B42BE75-FBAD-9336-95E2-C2B2F9BE3CE1}"/>
              </a:ext>
            </a:extLst>
          </p:cNvPr>
          <p:cNvSpPr txBox="1">
            <a:spLocks noGrp="1"/>
          </p:cNvSpPr>
          <p:nvPr>
            <p:ph type="sldNum" idx="12"/>
          </p:nvPr>
        </p:nvSpPr>
        <p:spPr>
          <a:xfrm>
            <a:off x="5180013" y="6502400"/>
            <a:ext cx="3962400" cy="3414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r>
              <a:rPr lang="en" sz="1200" b="0" i="0" u="none" strike="noStrike" cap="none">
                <a:solidFill>
                  <a:schemeClr val="dk1"/>
                </a:solidFill>
                <a:latin typeface="Calibri"/>
                <a:ea typeface="Calibri"/>
                <a:cs typeface="Calibri"/>
                <a:sym typeface="Calibri"/>
              </a:rPr>
              <a:t>‹#›</a:t>
            </a:r>
            <a:endParaRPr/>
          </a:p>
        </p:txBody>
      </p:sp>
    </p:spTree>
    <p:extLst>
      <p:ext uri="{BB962C8B-B14F-4D97-AF65-F5344CB8AC3E}">
        <p14:creationId xmlns:p14="http://schemas.microsoft.com/office/powerpoint/2010/main" val="146023896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2">
          <a:extLst>
            <a:ext uri="{FF2B5EF4-FFF2-40B4-BE49-F238E27FC236}">
              <a16:creationId xmlns:a16="http://schemas.microsoft.com/office/drawing/2014/main" id="{26CE3BB1-4FF1-7042-D85A-279AB8B36001}"/>
            </a:ext>
          </a:extLst>
        </p:cNvPr>
        <p:cNvGrpSpPr/>
        <p:nvPr/>
      </p:nvGrpSpPr>
      <p:grpSpPr>
        <a:xfrm>
          <a:off x="0" y="0"/>
          <a:ext cx="0" cy="0"/>
          <a:chOff x="0" y="0"/>
          <a:chExt cx="0" cy="0"/>
        </a:xfrm>
      </p:grpSpPr>
      <p:sp>
        <p:nvSpPr>
          <p:cNvPr id="473" name="Google Shape;473;g32ea54f1633_0_1:notes">
            <a:extLst>
              <a:ext uri="{FF2B5EF4-FFF2-40B4-BE49-F238E27FC236}">
                <a16:creationId xmlns:a16="http://schemas.microsoft.com/office/drawing/2014/main" id="{2E882621-6BC2-EAEB-090C-2652AA7E6214}"/>
              </a:ext>
            </a:extLst>
          </p:cNvPr>
          <p:cNvSpPr txBox="1">
            <a:spLocks noGrp="1"/>
          </p:cNvSpPr>
          <p:nvPr>
            <p:ph type="hdr" idx="2"/>
          </p:nvPr>
        </p:nvSpPr>
        <p:spPr>
          <a:xfrm>
            <a:off x="0" y="0"/>
            <a:ext cx="3962400" cy="3429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474" name="Google Shape;474;g32ea54f1633_0_1:notes">
            <a:extLst>
              <a:ext uri="{FF2B5EF4-FFF2-40B4-BE49-F238E27FC236}">
                <a16:creationId xmlns:a16="http://schemas.microsoft.com/office/drawing/2014/main" id="{2FD3CB1B-7584-BDF0-A79A-6476635100F5}"/>
              </a:ext>
            </a:extLst>
          </p:cNvPr>
          <p:cNvSpPr txBox="1">
            <a:spLocks noGrp="1"/>
          </p:cNvSpPr>
          <p:nvPr>
            <p:ph type="dt" idx="10"/>
          </p:nvPr>
        </p:nvSpPr>
        <p:spPr>
          <a:xfrm>
            <a:off x="5180013" y="0"/>
            <a:ext cx="3962400" cy="3429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 sz="1200" b="0" i="0" u="none" strike="noStrike" cap="none">
                <a:solidFill>
                  <a:schemeClr val="dk1"/>
                </a:solidFill>
                <a:latin typeface="Calibri"/>
                <a:ea typeface="Calibri"/>
                <a:cs typeface="Calibri"/>
                <a:sym typeface="Calibri"/>
              </a:rPr>
              <a:t>1.7.2013</a:t>
            </a:r>
            <a:endParaRPr/>
          </a:p>
        </p:txBody>
      </p:sp>
      <p:sp>
        <p:nvSpPr>
          <p:cNvPr id="475" name="Google Shape;475;g32ea54f1633_0_1:notes">
            <a:extLst>
              <a:ext uri="{FF2B5EF4-FFF2-40B4-BE49-F238E27FC236}">
                <a16:creationId xmlns:a16="http://schemas.microsoft.com/office/drawing/2014/main" id="{816F6D81-D095-18A5-B8C3-03E416F7DB63}"/>
              </a:ext>
            </a:extLst>
          </p:cNvPr>
          <p:cNvSpPr>
            <a:spLocks noGrp="1" noRot="1" noChangeAspect="1"/>
          </p:cNvSpPr>
          <p:nvPr>
            <p:ph type="sldImg" idx="3"/>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6" name="Google Shape;476;g32ea54f1633_0_1:notes">
            <a:extLst>
              <a:ext uri="{FF2B5EF4-FFF2-40B4-BE49-F238E27FC236}">
                <a16:creationId xmlns:a16="http://schemas.microsoft.com/office/drawing/2014/main" id="{175C1399-8C43-83B7-8AEA-EC3957603F60}"/>
              </a:ext>
            </a:extLst>
          </p:cNvPr>
          <p:cNvSpPr txBox="1">
            <a:spLocks noGrp="1"/>
          </p:cNvSpPr>
          <p:nvPr>
            <p:ph type="body" idx="1"/>
          </p:nvPr>
        </p:nvSpPr>
        <p:spPr>
          <a:xfrm>
            <a:off x="914400" y="3251200"/>
            <a:ext cx="7315200" cy="30813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77" name="Google Shape;477;g32ea54f1633_0_1:notes">
            <a:extLst>
              <a:ext uri="{FF2B5EF4-FFF2-40B4-BE49-F238E27FC236}">
                <a16:creationId xmlns:a16="http://schemas.microsoft.com/office/drawing/2014/main" id="{46EA3C12-2870-6E90-505E-F9FC878CDDD7}"/>
              </a:ext>
            </a:extLst>
          </p:cNvPr>
          <p:cNvSpPr txBox="1">
            <a:spLocks noGrp="1"/>
          </p:cNvSpPr>
          <p:nvPr>
            <p:ph type="ftr" idx="11"/>
          </p:nvPr>
        </p:nvSpPr>
        <p:spPr>
          <a:xfrm>
            <a:off x="0" y="6502400"/>
            <a:ext cx="3962400" cy="3414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478" name="Google Shape;478;g32ea54f1633_0_1:notes">
            <a:extLst>
              <a:ext uri="{FF2B5EF4-FFF2-40B4-BE49-F238E27FC236}">
                <a16:creationId xmlns:a16="http://schemas.microsoft.com/office/drawing/2014/main" id="{0395F907-CF79-6EC2-DED6-E339D2C65D15}"/>
              </a:ext>
            </a:extLst>
          </p:cNvPr>
          <p:cNvSpPr txBox="1">
            <a:spLocks noGrp="1"/>
          </p:cNvSpPr>
          <p:nvPr>
            <p:ph type="sldNum" idx="12"/>
          </p:nvPr>
        </p:nvSpPr>
        <p:spPr>
          <a:xfrm>
            <a:off x="5180013" y="6502400"/>
            <a:ext cx="3962400" cy="3414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r>
              <a:rPr lang="en" sz="1200" b="0" i="0" u="none" strike="noStrike" cap="none">
                <a:solidFill>
                  <a:schemeClr val="dk1"/>
                </a:solidFill>
                <a:latin typeface="Calibri"/>
                <a:ea typeface="Calibri"/>
                <a:cs typeface="Calibri"/>
                <a:sym typeface="Calibri"/>
              </a:rPr>
              <a:t>‹#›</a:t>
            </a:r>
            <a:endParaRPr/>
          </a:p>
        </p:txBody>
      </p:sp>
    </p:spTree>
    <p:extLst>
      <p:ext uri="{BB962C8B-B14F-4D97-AF65-F5344CB8AC3E}">
        <p14:creationId xmlns:p14="http://schemas.microsoft.com/office/powerpoint/2010/main" val="16622484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320ad594b72_2_75:notes"/>
          <p:cNvSpPr txBox="1">
            <a:spLocks noGrp="1"/>
          </p:cNvSpPr>
          <p:nvPr>
            <p:ph type="hdr" idx="2"/>
          </p:nvPr>
        </p:nvSpPr>
        <p:spPr>
          <a:xfrm>
            <a:off x="0" y="0"/>
            <a:ext cx="3962400" cy="3429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b="0" i="0" u="none" strike="noStrike" cap="none">
              <a:solidFill>
                <a:schemeClr val="dk1"/>
              </a:solidFill>
              <a:latin typeface="Calibri"/>
              <a:ea typeface="Calibri"/>
              <a:cs typeface="Calibri"/>
              <a:sym typeface="Calibri"/>
            </a:endParaRPr>
          </a:p>
        </p:txBody>
      </p:sp>
      <p:sp>
        <p:nvSpPr>
          <p:cNvPr id="246" name="Google Shape;246;g320ad594b72_2_75:notes"/>
          <p:cNvSpPr txBox="1">
            <a:spLocks noGrp="1"/>
          </p:cNvSpPr>
          <p:nvPr>
            <p:ph type="dt" idx="10"/>
          </p:nvPr>
        </p:nvSpPr>
        <p:spPr>
          <a:xfrm>
            <a:off x="5180013" y="0"/>
            <a:ext cx="3962400" cy="342900"/>
          </a:xfrm>
          <a:prstGeom prst="rect">
            <a:avLst/>
          </a:prstGeom>
          <a:noFill/>
          <a:ln>
            <a:noFill/>
          </a:ln>
        </p:spPr>
        <p:txBody>
          <a:bodyPr spcFirstLastPara="1" wrap="square" lIns="91425" tIns="45700" rIns="91425" bIns="45700" anchor="t" anchorCtr="0">
            <a:noAutofit/>
          </a:bodyPr>
          <a:lstStyle/>
          <a:p>
            <a:pPr marL="0" lvl="0" indent="0" algn="r" rtl="0">
              <a:lnSpc>
                <a:spcPct val="100000"/>
              </a:lnSpc>
              <a:spcBef>
                <a:spcPts val="0"/>
              </a:spcBef>
              <a:spcAft>
                <a:spcPts val="0"/>
              </a:spcAft>
              <a:buSzPts val="1400"/>
              <a:buNone/>
            </a:pPr>
            <a:r>
              <a:rPr lang="en" sz="1200" b="0" i="0" u="none" strike="noStrike" cap="none">
                <a:solidFill>
                  <a:schemeClr val="dk1"/>
                </a:solidFill>
                <a:latin typeface="Calibri"/>
                <a:ea typeface="Calibri"/>
                <a:cs typeface="Calibri"/>
                <a:sym typeface="Calibri"/>
              </a:rPr>
              <a:t>1.7.2013</a:t>
            </a:r>
            <a:endParaRPr/>
          </a:p>
        </p:txBody>
      </p:sp>
      <p:sp>
        <p:nvSpPr>
          <p:cNvPr id="247" name="Google Shape;247;g320ad594b72_2_75:notes"/>
          <p:cNvSpPr>
            <a:spLocks noGrp="1" noRot="1" noChangeAspect="1"/>
          </p:cNvSpPr>
          <p:nvPr>
            <p:ph type="sldImg" idx="3"/>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8" name="Google Shape;248;g320ad594b72_2_75:notes"/>
          <p:cNvSpPr txBox="1">
            <a:spLocks noGrp="1"/>
          </p:cNvSpPr>
          <p:nvPr>
            <p:ph type="body" idx="1"/>
          </p:nvPr>
        </p:nvSpPr>
        <p:spPr>
          <a:xfrm>
            <a:off x="914400" y="3251200"/>
            <a:ext cx="7315200" cy="3081338"/>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49" name="Google Shape;249;g320ad594b72_2_75:notes"/>
          <p:cNvSpPr txBox="1">
            <a:spLocks noGrp="1"/>
          </p:cNvSpPr>
          <p:nvPr>
            <p:ph type="ftr" idx="11"/>
          </p:nvPr>
        </p:nvSpPr>
        <p:spPr>
          <a:xfrm>
            <a:off x="0" y="6502400"/>
            <a:ext cx="3962400" cy="341313"/>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1400"/>
              <a:buNone/>
            </a:pPr>
            <a:endParaRPr sz="1200" b="0" i="0" u="none" strike="noStrike" cap="none">
              <a:solidFill>
                <a:schemeClr val="dk1"/>
              </a:solidFill>
              <a:latin typeface="Calibri"/>
              <a:ea typeface="Calibri"/>
              <a:cs typeface="Calibri"/>
              <a:sym typeface="Calibri"/>
            </a:endParaRPr>
          </a:p>
        </p:txBody>
      </p:sp>
      <p:sp>
        <p:nvSpPr>
          <p:cNvPr id="250" name="Google Shape;250;g320ad594b72_2_75:notes"/>
          <p:cNvSpPr txBox="1">
            <a:spLocks noGrp="1"/>
          </p:cNvSpPr>
          <p:nvPr>
            <p:ph type="sldNum" idx="12"/>
          </p:nvPr>
        </p:nvSpPr>
        <p:spPr>
          <a:xfrm>
            <a:off x="5180013" y="6502400"/>
            <a:ext cx="3962400" cy="341313"/>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200"/>
              <a:buNone/>
            </a:pPr>
            <a:r>
              <a:rPr lang="en" sz="1200" b="0" i="0" u="none" strike="noStrike" cap="none">
                <a:solidFill>
                  <a:schemeClr val="dk1"/>
                </a:solidFill>
                <a:latin typeface="Calibri"/>
                <a:ea typeface="Calibri"/>
                <a:cs typeface="Calibri"/>
                <a:sym typeface="Calibri"/>
              </a:rPr>
              <a:t>‹#›</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2">
          <a:extLst>
            <a:ext uri="{FF2B5EF4-FFF2-40B4-BE49-F238E27FC236}">
              <a16:creationId xmlns:a16="http://schemas.microsoft.com/office/drawing/2014/main" id="{86A03D80-9A11-9814-2D55-3498FE64615D}"/>
            </a:ext>
          </a:extLst>
        </p:cNvPr>
        <p:cNvGrpSpPr/>
        <p:nvPr/>
      </p:nvGrpSpPr>
      <p:grpSpPr>
        <a:xfrm>
          <a:off x="0" y="0"/>
          <a:ext cx="0" cy="0"/>
          <a:chOff x="0" y="0"/>
          <a:chExt cx="0" cy="0"/>
        </a:xfrm>
      </p:grpSpPr>
      <p:sp>
        <p:nvSpPr>
          <p:cNvPr id="473" name="Google Shape;473;g32ea54f1633_0_1:notes">
            <a:extLst>
              <a:ext uri="{FF2B5EF4-FFF2-40B4-BE49-F238E27FC236}">
                <a16:creationId xmlns:a16="http://schemas.microsoft.com/office/drawing/2014/main" id="{130FEB2C-A9E7-E2EC-BB02-95417512009D}"/>
              </a:ext>
            </a:extLst>
          </p:cNvPr>
          <p:cNvSpPr txBox="1">
            <a:spLocks noGrp="1"/>
          </p:cNvSpPr>
          <p:nvPr>
            <p:ph type="hdr" idx="2"/>
          </p:nvPr>
        </p:nvSpPr>
        <p:spPr>
          <a:xfrm>
            <a:off x="0" y="0"/>
            <a:ext cx="3962400" cy="3429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474" name="Google Shape;474;g32ea54f1633_0_1:notes">
            <a:extLst>
              <a:ext uri="{FF2B5EF4-FFF2-40B4-BE49-F238E27FC236}">
                <a16:creationId xmlns:a16="http://schemas.microsoft.com/office/drawing/2014/main" id="{B01B16C2-A6C9-7B42-9474-640BB36BEDA7}"/>
              </a:ext>
            </a:extLst>
          </p:cNvPr>
          <p:cNvSpPr txBox="1">
            <a:spLocks noGrp="1"/>
          </p:cNvSpPr>
          <p:nvPr>
            <p:ph type="dt" idx="10"/>
          </p:nvPr>
        </p:nvSpPr>
        <p:spPr>
          <a:xfrm>
            <a:off x="5180013" y="0"/>
            <a:ext cx="3962400" cy="3429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 sz="1200" b="0" i="0" u="none" strike="noStrike" cap="none">
                <a:solidFill>
                  <a:schemeClr val="dk1"/>
                </a:solidFill>
                <a:latin typeface="Calibri"/>
                <a:ea typeface="Calibri"/>
                <a:cs typeface="Calibri"/>
                <a:sym typeface="Calibri"/>
              </a:rPr>
              <a:t>1.7.2013</a:t>
            </a:r>
            <a:endParaRPr/>
          </a:p>
        </p:txBody>
      </p:sp>
      <p:sp>
        <p:nvSpPr>
          <p:cNvPr id="475" name="Google Shape;475;g32ea54f1633_0_1:notes">
            <a:extLst>
              <a:ext uri="{FF2B5EF4-FFF2-40B4-BE49-F238E27FC236}">
                <a16:creationId xmlns:a16="http://schemas.microsoft.com/office/drawing/2014/main" id="{06497A61-FC4F-CF02-BB85-2EC0A84F7C15}"/>
              </a:ext>
            </a:extLst>
          </p:cNvPr>
          <p:cNvSpPr>
            <a:spLocks noGrp="1" noRot="1" noChangeAspect="1"/>
          </p:cNvSpPr>
          <p:nvPr>
            <p:ph type="sldImg" idx="3"/>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6" name="Google Shape;476;g32ea54f1633_0_1:notes">
            <a:extLst>
              <a:ext uri="{FF2B5EF4-FFF2-40B4-BE49-F238E27FC236}">
                <a16:creationId xmlns:a16="http://schemas.microsoft.com/office/drawing/2014/main" id="{39179B66-844B-0035-3E5A-02A4D052F741}"/>
              </a:ext>
            </a:extLst>
          </p:cNvPr>
          <p:cNvSpPr txBox="1">
            <a:spLocks noGrp="1"/>
          </p:cNvSpPr>
          <p:nvPr>
            <p:ph type="body" idx="1"/>
          </p:nvPr>
        </p:nvSpPr>
        <p:spPr>
          <a:xfrm>
            <a:off x="914400" y="3251200"/>
            <a:ext cx="7315200" cy="30813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77" name="Google Shape;477;g32ea54f1633_0_1:notes">
            <a:extLst>
              <a:ext uri="{FF2B5EF4-FFF2-40B4-BE49-F238E27FC236}">
                <a16:creationId xmlns:a16="http://schemas.microsoft.com/office/drawing/2014/main" id="{F70E1C53-01E2-8D58-33B9-DFC65EA4A149}"/>
              </a:ext>
            </a:extLst>
          </p:cNvPr>
          <p:cNvSpPr txBox="1">
            <a:spLocks noGrp="1"/>
          </p:cNvSpPr>
          <p:nvPr>
            <p:ph type="ftr" idx="11"/>
          </p:nvPr>
        </p:nvSpPr>
        <p:spPr>
          <a:xfrm>
            <a:off x="0" y="6502400"/>
            <a:ext cx="3962400" cy="3414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478" name="Google Shape;478;g32ea54f1633_0_1:notes">
            <a:extLst>
              <a:ext uri="{FF2B5EF4-FFF2-40B4-BE49-F238E27FC236}">
                <a16:creationId xmlns:a16="http://schemas.microsoft.com/office/drawing/2014/main" id="{519B0FAD-A19F-E2E0-8187-71737FDA40B3}"/>
              </a:ext>
            </a:extLst>
          </p:cNvPr>
          <p:cNvSpPr txBox="1">
            <a:spLocks noGrp="1"/>
          </p:cNvSpPr>
          <p:nvPr>
            <p:ph type="sldNum" idx="12"/>
          </p:nvPr>
        </p:nvSpPr>
        <p:spPr>
          <a:xfrm>
            <a:off x="5180013" y="6502400"/>
            <a:ext cx="3962400" cy="3414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r>
              <a:rPr lang="en" sz="1200" b="0" i="0" u="none" strike="noStrike" cap="none">
                <a:solidFill>
                  <a:schemeClr val="dk1"/>
                </a:solidFill>
                <a:latin typeface="Calibri"/>
                <a:ea typeface="Calibri"/>
                <a:cs typeface="Calibri"/>
                <a:sym typeface="Calibri"/>
              </a:rPr>
              <a:t>‹#›</a:t>
            </a:r>
            <a:endParaRPr/>
          </a:p>
        </p:txBody>
      </p:sp>
    </p:spTree>
    <p:extLst>
      <p:ext uri="{BB962C8B-B14F-4D97-AF65-F5344CB8AC3E}">
        <p14:creationId xmlns:p14="http://schemas.microsoft.com/office/powerpoint/2010/main" val="183705266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2">
          <a:extLst>
            <a:ext uri="{FF2B5EF4-FFF2-40B4-BE49-F238E27FC236}">
              <a16:creationId xmlns:a16="http://schemas.microsoft.com/office/drawing/2014/main" id="{95C3EC3A-746B-E598-441F-654396D6526A}"/>
            </a:ext>
          </a:extLst>
        </p:cNvPr>
        <p:cNvGrpSpPr/>
        <p:nvPr/>
      </p:nvGrpSpPr>
      <p:grpSpPr>
        <a:xfrm>
          <a:off x="0" y="0"/>
          <a:ext cx="0" cy="0"/>
          <a:chOff x="0" y="0"/>
          <a:chExt cx="0" cy="0"/>
        </a:xfrm>
      </p:grpSpPr>
      <p:sp>
        <p:nvSpPr>
          <p:cNvPr id="473" name="Google Shape;473;g32ea54f1633_0_1:notes">
            <a:extLst>
              <a:ext uri="{FF2B5EF4-FFF2-40B4-BE49-F238E27FC236}">
                <a16:creationId xmlns:a16="http://schemas.microsoft.com/office/drawing/2014/main" id="{AE842F3F-6E10-62B2-00B4-DBE6591FF277}"/>
              </a:ext>
            </a:extLst>
          </p:cNvPr>
          <p:cNvSpPr txBox="1">
            <a:spLocks noGrp="1"/>
          </p:cNvSpPr>
          <p:nvPr>
            <p:ph type="hdr" idx="2"/>
          </p:nvPr>
        </p:nvSpPr>
        <p:spPr>
          <a:xfrm>
            <a:off x="0" y="0"/>
            <a:ext cx="3962400" cy="3429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474" name="Google Shape;474;g32ea54f1633_0_1:notes">
            <a:extLst>
              <a:ext uri="{FF2B5EF4-FFF2-40B4-BE49-F238E27FC236}">
                <a16:creationId xmlns:a16="http://schemas.microsoft.com/office/drawing/2014/main" id="{3E280C00-7BA2-2F26-CAB8-A66EB7700504}"/>
              </a:ext>
            </a:extLst>
          </p:cNvPr>
          <p:cNvSpPr txBox="1">
            <a:spLocks noGrp="1"/>
          </p:cNvSpPr>
          <p:nvPr>
            <p:ph type="dt" idx="10"/>
          </p:nvPr>
        </p:nvSpPr>
        <p:spPr>
          <a:xfrm>
            <a:off x="5180013" y="0"/>
            <a:ext cx="3962400" cy="3429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 sz="1200" b="0" i="0" u="none" strike="noStrike" cap="none">
                <a:solidFill>
                  <a:schemeClr val="dk1"/>
                </a:solidFill>
                <a:latin typeface="Calibri"/>
                <a:ea typeface="Calibri"/>
                <a:cs typeface="Calibri"/>
                <a:sym typeface="Calibri"/>
              </a:rPr>
              <a:t>1.7.2013</a:t>
            </a:r>
            <a:endParaRPr/>
          </a:p>
        </p:txBody>
      </p:sp>
      <p:sp>
        <p:nvSpPr>
          <p:cNvPr id="475" name="Google Shape;475;g32ea54f1633_0_1:notes">
            <a:extLst>
              <a:ext uri="{FF2B5EF4-FFF2-40B4-BE49-F238E27FC236}">
                <a16:creationId xmlns:a16="http://schemas.microsoft.com/office/drawing/2014/main" id="{943D1F1E-2F4E-6D51-90C9-54F0A0E09248}"/>
              </a:ext>
            </a:extLst>
          </p:cNvPr>
          <p:cNvSpPr>
            <a:spLocks noGrp="1" noRot="1" noChangeAspect="1"/>
          </p:cNvSpPr>
          <p:nvPr>
            <p:ph type="sldImg" idx="3"/>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6" name="Google Shape;476;g32ea54f1633_0_1:notes">
            <a:extLst>
              <a:ext uri="{FF2B5EF4-FFF2-40B4-BE49-F238E27FC236}">
                <a16:creationId xmlns:a16="http://schemas.microsoft.com/office/drawing/2014/main" id="{C5D51504-428D-13DF-DE88-47E609CFFFBD}"/>
              </a:ext>
            </a:extLst>
          </p:cNvPr>
          <p:cNvSpPr txBox="1">
            <a:spLocks noGrp="1"/>
          </p:cNvSpPr>
          <p:nvPr>
            <p:ph type="body" idx="1"/>
          </p:nvPr>
        </p:nvSpPr>
        <p:spPr>
          <a:xfrm>
            <a:off x="914400" y="3251200"/>
            <a:ext cx="7315200" cy="30813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77" name="Google Shape;477;g32ea54f1633_0_1:notes">
            <a:extLst>
              <a:ext uri="{FF2B5EF4-FFF2-40B4-BE49-F238E27FC236}">
                <a16:creationId xmlns:a16="http://schemas.microsoft.com/office/drawing/2014/main" id="{4E80FA62-62B3-1E05-1429-D58F692CC641}"/>
              </a:ext>
            </a:extLst>
          </p:cNvPr>
          <p:cNvSpPr txBox="1">
            <a:spLocks noGrp="1"/>
          </p:cNvSpPr>
          <p:nvPr>
            <p:ph type="ftr" idx="11"/>
          </p:nvPr>
        </p:nvSpPr>
        <p:spPr>
          <a:xfrm>
            <a:off x="0" y="6502400"/>
            <a:ext cx="3962400" cy="3414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478" name="Google Shape;478;g32ea54f1633_0_1:notes">
            <a:extLst>
              <a:ext uri="{FF2B5EF4-FFF2-40B4-BE49-F238E27FC236}">
                <a16:creationId xmlns:a16="http://schemas.microsoft.com/office/drawing/2014/main" id="{7B7A8730-D2FF-EF62-C12C-FB7F1EC254A8}"/>
              </a:ext>
            </a:extLst>
          </p:cNvPr>
          <p:cNvSpPr txBox="1">
            <a:spLocks noGrp="1"/>
          </p:cNvSpPr>
          <p:nvPr>
            <p:ph type="sldNum" idx="12"/>
          </p:nvPr>
        </p:nvSpPr>
        <p:spPr>
          <a:xfrm>
            <a:off x="5180013" y="6502400"/>
            <a:ext cx="3962400" cy="3414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r>
              <a:rPr lang="en" sz="1200" b="0" i="0" u="none" strike="noStrike" cap="none">
                <a:solidFill>
                  <a:schemeClr val="dk1"/>
                </a:solidFill>
                <a:latin typeface="Calibri"/>
                <a:ea typeface="Calibri"/>
                <a:cs typeface="Calibri"/>
                <a:sym typeface="Calibri"/>
              </a:rPr>
              <a:t>‹#›</a:t>
            </a:r>
            <a:endParaRPr/>
          </a:p>
        </p:txBody>
      </p:sp>
    </p:spTree>
    <p:extLst>
      <p:ext uri="{BB962C8B-B14F-4D97-AF65-F5344CB8AC3E}">
        <p14:creationId xmlns:p14="http://schemas.microsoft.com/office/powerpoint/2010/main" val="393728792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2">
          <a:extLst>
            <a:ext uri="{FF2B5EF4-FFF2-40B4-BE49-F238E27FC236}">
              <a16:creationId xmlns:a16="http://schemas.microsoft.com/office/drawing/2014/main" id="{36AD84FD-58D2-4A95-1AC1-E2C7DBDF04A0}"/>
            </a:ext>
          </a:extLst>
        </p:cNvPr>
        <p:cNvGrpSpPr/>
        <p:nvPr/>
      </p:nvGrpSpPr>
      <p:grpSpPr>
        <a:xfrm>
          <a:off x="0" y="0"/>
          <a:ext cx="0" cy="0"/>
          <a:chOff x="0" y="0"/>
          <a:chExt cx="0" cy="0"/>
        </a:xfrm>
      </p:grpSpPr>
      <p:sp>
        <p:nvSpPr>
          <p:cNvPr id="473" name="Google Shape;473;g32ea54f1633_0_1:notes">
            <a:extLst>
              <a:ext uri="{FF2B5EF4-FFF2-40B4-BE49-F238E27FC236}">
                <a16:creationId xmlns:a16="http://schemas.microsoft.com/office/drawing/2014/main" id="{599F2B19-E45E-5B6D-72DE-E991CDC5DA0C}"/>
              </a:ext>
            </a:extLst>
          </p:cNvPr>
          <p:cNvSpPr txBox="1">
            <a:spLocks noGrp="1"/>
          </p:cNvSpPr>
          <p:nvPr>
            <p:ph type="hdr" idx="2"/>
          </p:nvPr>
        </p:nvSpPr>
        <p:spPr>
          <a:xfrm>
            <a:off x="0" y="0"/>
            <a:ext cx="3962400" cy="3429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474" name="Google Shape;474;g32ea54f1633_0_1:notes">
            <a:extLst>
              <a:ext uri="{FF2B5EF4-FFF2-40B4-BE49-F238E27FC236}">
                <a16:creationId xmlns:a16="http://schemas.microsoft.com/office/drawing/2014/main" id="{D85CD6A7-9B30-7ACE-FF71-4625B70E80A1}"/>
              </a:ext>
            </a:extLst>
          </p:cNvPr>
          <p:cNvSpPr txBox="1">
            <a:spLocks noGrp="1"/>
          </p:cNvSpPr>
          <p:nvPr>
            <p:ph type="dt" idx="10"/>
          </p:nvPr>
        </p:nvSpPr>
        <p:spPr>
          <a:xfrm>
            <a:off x="5180013" y="0"/>
            <a:ext cx="3962400" cy="3429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 sz="1200" b="0" i="0" u="none" strike="noStrike" cap="none">
                <a:solidFill>
                  <a:schemeClr val="dk1"/>
                </a:solidFill>
                <a:latin typeface="Calibri"/>
                <a:ea typeface="Calibri"/>
                <a:cs typeface="Calibri"/>
                <a:sym typeface="Calibri"/>
              </a:rPr>
              <a:t>1.7.2013</a:t>
            </a:r>
            <a:endParaRPr/>
          </a:p>
        </p:txBody>
      </p:sp>
      <p:sp>
        <p:nvSpPr>
          <p:cNvPr id="475" name="Google Shape;475;g32ea54f1633_0_1:notes">
            <a:extLst>
              <a:ext uri="{FF2B5EF4-FFF2-40B4-BE49-F238E27FC236}">
                <a16:creationId xmlns:a16="http://schemas.microsoft.com/office/drawing/2014/main" id="{BA6810DB-C0EB-408A-0A26-E8DFD8519401}"/>
              </a:ext>
            </a:extLst>
          </p:cNvPr>
          <p:cNvSpPr>
            <a:spLocks noGrp="1" noRot="1" noChangeAspect="1"/>
          </p:cNvSpPr>
          <p:nvPr>
            <p:ph type="sldImg" idx="3"/>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6" name="Google Shape;476;g32ea54f1633_0_1:notes">
            <a:extLst>
              <a:ext uri="{FF2B5EF4-FFF2-40B4-BE49-F238E27FC236}">
                <a16:creationId xmlns:a16="http://schemas.microsoft.com/office/drawing/2014/main" id="{BFD8AE60-AF36-906F-9C38-814C841EDD7F}"/>
              </a:ext>
            </a:extLst>
          </p:cNvPr>
          <p:cNvSpPr txBox="1">
            <a:spLocks noGrp="1"/>
          </p:cNvSpPr>
          <p:nvPr>
            <p:ph type="body" idx="1"/>
          </p:nvPr>
        </p:nvSpPr>
        <p:spPr>
          <a:xfrm>
            <a:off x="914400" y="3251200"/>
            <a:ext cx="7315200" cy="30813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77" name="Google Shape;477;g32ea54f1633_0_1:notes">
            <a:extLst>
              <a:ext uri="{FF2B5EF4-FFF2-40B4-BE49-F238E27FC236}">
                <a16:creationId xmlns:a16="http://schemas.microsoft.com/office/drawing/2014/main" id="{A06D8955-1838-695C-E646-FC303A6D96A0}"/>
              </a:ext>
            </a:extLst>
          </p:cNvPr>
          <p:cNvSpPr txBox="1">
            <a:spLocks noGrp="1"/>
          </p:cNvSpPr>
          <p:nvPr>
            <p:ph type="ftr" idx="11"/>
          </p:nvPr>
        </p:nvSpPr>
        <p:spPr>
          <a:xfrm>
            <a:off x="0" y="6502400"/>
            <a:ext cx="3962400" cy="3414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478" name="Google Shape;478;g32ea54f1633_0_1:notes">
            <a:extLst>
              <a:ext uri="{FF2B5EF4-FFF2-40B4-BE49-F238E27FC236}">
                <a16:creationId xmlns:a16="http://schemas.microsoft.com/office/drawing/2014/main" id="{380B5FE3-51E9-F111-1640-89C7BE9473BD}"/>
              </a:ext>
            </a:extLst>
          </p:cNvPr>
          <p:cNvSpPr txBox="1">
            <a:spLocks noGrp="1"/>
          </p:cNvSpPr>
          <p:nvPr>
            <p:ph type="sldNum" idx="12"/>
          </p:nvPr>
        </p:nvSpPr>
        <p:spPr>
          <a:xfrm>
            <a:off x="5180013" y="6502400"/>
            <a:ext cx="3962400" cy="3414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r>
              <a:rPr lang="en" sz="1200" b="0" i="0" u="none" strike="noStrike" cap="none">
                <a:solidFill>
                  <a:schemeClr val="dk1"/>
                </a:solidFill>
                <a:latin typeface="Calibri"/>
                <a:ea typeface="Calibri"/>
                <a:cs typeface="Calibri"/>
                <a:sym typeface="Calibri"/>
              </a:rPr>
              <a:t>‹#›</a:t>
            </a:r>
            <a:endParaRPr/>
          </a:p>
        </p:txBody>
      </p:sp>
    </p:spTree>
    <p:extLst>
      <p:ext uri="{BB962C8B-B14F-4D97-AF65-F5344CB8AC3E}">
        <p14:creationId xmlns:p14="http://schemas.microsoft.com/office/powerpoint/2010/main" val="164855359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2"/>
        <p:cNvGrpSpPr/>
        <p:nvPr/>
      </p:nvGrpSpPr>
      <p:grpSpPr>
        <a:xfrm>
          <a:off x="0" y="0"/>
          <a:ext cx="0" cy="0"/>
          <a:chOff x="0" y="0"/>
          <a:chExt cx="0" cy="0"/>
        </a:xfrm>
      </p:grpSpPr>
      <p:sp>
        <p:nvSpPr>
          <p:cNvPr id="473" name="Google Shape;473;g32ea54f1633_0_1:notes"/>
          <p:cNvSpPr txBox="1">
            <a:spLocks noGrp="1"/>
          </p:cNvSpPr>
          <p:nvPr>
            <p:ph type="hdr" idx="2"/>
          </p:nvPr>
        </p:nvSpPr>
        <p:spPr>
          <a:xfrm>
            <a:off x="0" y="0"/>
            <a:ext cx="3962400" cy="3429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474" name="Google Shape;474;g32ea54f1633_0_1:notes"/>
          <p:cNvSpPr txBox="1">
            <a:spLocks noGrp="1"/>
          </p:cNvSpPr>
          <p:nvPr>
            <p:ph type="dt" idx="10"/>
          </p:nvPr>
        </p:nvSpPr>
        <p:spPr>
          <a:xfrm>
            <a:off x="5180013" y="0"/>
            <a:ext cx="3962400" cy="3429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 sz="1200" b="0" i="0" u="none" strike="noStrike" cap="none">
                <a:solidFill>
                  <a:schemeClr val="dk1"/>
                </a:solidFill>
                <a:latin typeface="Calibri"/>
                <a:ea typeface="Calibri"/>
                <a:cs typeface="Calibri"/>
                <a:sym typeface="Calibri"/>
              </a:rPr>
              <a:t>1.7.2013</a:t>
            </a:r>
            <a:endParaRPr/>
          </a:p>
        </p:txBody>
      </p:sp>
      <p:sp>
        <p:nvSpPr>
          <p:cNvPr id="475" name="Google Shape;475;g32ea54f1633_0_1:notes"/>
          <p:cNvSpPr>
            <a:spLocks noGrp="1" noRot="1" noChangeAspect="1"/>
          </p:cNvSpPr>
          <p:nvPr>
            <p:ph type="sldImg" idx="3"/>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6" name="Google Shape;476;g32ea54f1633_0_1:notes"/>
          <p:cNvSpPr txBox="1">
            <a:spLocks noGrp="1"/>
          </p:cNvSpPr>
          <p:nvPr>
            <p:ph type="body" idx="1"/>
          </p:nvPr>
        </p:nvSpPr>
        <p:spPr>
          <a:xfrm>
            <a:off x="914400" y="3251200"/>
            <a:ext cx="7315200" cy="30813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77" name="Google Shape;477;g32ea54f1633_0_1:notes"/>
          <p:cNvSpPr txBox="1">
            <a:spLocks noGrp="1"/>
          </p:cNvSpPr>
          <p:nvPr>
            <p:ph type="ftr" idx="11"/>
          </p:nvPr>
        </p:nvSpPr>
        <p:spPr>
          <a:xfrm>
            <a:off x="0" y="6502400"/>
            <a:ext cx="3962400" cy="3414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478" name="Google Shape;478;g32ea54f1633_0_1:notes"/>
          <p:cNvSpPr txBox="1">
            <a:spLocks noGrp="1"/>
          </p:cNvSpPr>
          <p:nvPr>
            <p:ph type="sldNum" idx="12"/>
          </p:nvPr>
        </p:nvSpPr>
        <p:spPr>
          <a:xfrm>
            <a:off x="5180013" y="6502400"/>
            <a:ext cx="3962400" cy="3414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r>
              <a:rPr lang="en" sz="1200" b="0" i="0" u="none" strike="noStrike" cap="none">
                <a:solidFill>
                  <a:schemeClr val="dk1"/>
                </a:solidFill>
                <a:latin typeface="Calibri"/>
                <a:ea typeface="Calibri"/>
                <a:cs typeface="Calibri"/>
                <a:sym typeface="Calibri"/>
              </a:rPr>
              <a:t>‹#›</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Google Shape;493;g32ea54f1633_0_146:notes"/>
          <p:cNvSpPr txBox="1">
            <a:spLocks noGrp="1"/>
          </p:cNvSpPr>
          <p:nvPr>
            <p:ph type="hdr" idx="2"/>
          </p:nvPr>
        </p:nvSpPr>
        <p:spPr>
          <a:xfrm>
            <a:off x="0" y="0"/>
            <a:ext cx="3962400" cy="3429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494" name="Google Shape;494;g32ea54f1633_0_146:notes"/>
          <p:cNvSpPr txBox="1">
            <a:spLocks noGrp="1"/>
          </p:cNvSpPr>
          <p:nvPr>
            <p:ph type="dt" idx="10"/>
          </p:nvPr>
        </p:nvSpPr>
        <p:spPr>
          <a:xfrm>
            <a:off x="5180013" y="0"/>
            <a:ext cx="3962400" cy="3429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 sz="1200" b="0" i="0" u="none" strike="noStrike" cap="none">
                <a:solidFill>
                  <a:schemeClr val="dk1"/>
                </a:solidFill>
                <a:latin typeface="Calibri"/>
                <a:ea typeface="Calibri"/>
                <a:cs typeface="Calibri"/>
                <a:sym typeface="Calibri"/>
              </a:rPr>
              <a:t>1.7.2013</a:t>
            </a:r>
            <a:endParaRPr/>
          </a:p>
        </p:txBody>
      </p:sp>
      <p:sp>
        <p:nvSpPr>
          <p:cNvPr id="495" name="Google Shape;495;g32ea54f1633_0_146:notes"/>
          <p:cNvSpPr>
            <a:spLocks noGrp="1" noRot="1" noChangeAspect="1"/>
          </p:cNvSpPr>
          <p:nvPr>
            <p:ph type="sldImg" idx="3"/>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96" name="Google Shape;496;g32ea54f1633_0_146:notes"/>
          <p:cNvSpPr txBox="1">
            <a:spLocks noGrp="1"/>
          </p:cNvSpPr>
          <p:nvPr>
            <p:ph type="body" idx="1"/>
          </p:nvPr>
        </p:nvSpPr>
        <p:spPr>
          <a:xfrm>
            <a:off x="914400" y="3251200"/>
            <a:ext cx="7315200" cy="30813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97" name="Google Shape;497;g32ea54f1633_0_146:notes"/>
          <p:cNvSpPr txBox="1">
            <a:spLocks noGrp="1"/>
          </p:cNvSpPr>
          <p:nvPr>
            <p:ph type="ftr" idx="11"/>
          </p:nvPr>
        </p:nvSpPr>
        <p:spPr>
          <a:xfrm>
            <a:off x="0" y="6502400"/>
            <a:ext cx="3962400" cy="3414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498" name="Google Shape;498;g32ea54f1633_0_146:notes"/>
          <p:cNvSpPr txBox="1">
            <a:spLocks noGrp="1"/>
          </p:cNvSpPr>
          <p:nvPr>
            <p:ph type="sldNum" idx="12"/>
          </p:nvPr>
        </p:nvSpPr>
        <p:spPr>
          <a:xfrm>
            <a:off x="5180013" y="6502400"/>
            <a:ext cx="3962400" cy="3414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r>
              <a:rPr lang="en" sz="1200" b="0" i="0" u="none" strike="noStrike" cap="none">
                <a:solidFill>
                  <a:schemeClr val="dk1"/>
                </a:solidFill>
                <a:latin typeface="Calibri"/>
                <a:ea typeface="Calibri"/>
                <a:cs typeface="Calibri"/>
                <a:sym typeface="Calibri"/>
              </a:rPr>
              <a:t>‹#›</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a:extLst>
            <a:ext uri="{FF2B5EF4-FFF2-40B4-BE49-F238E27FC236}">
              <a16:creationId xmlns:a16="http://schemas.microsoft.com/office/drawing/2014/main" id="{CBC057A9-D68C-8367-16F7-4461102B458B}"/>
            </a:ext>
          </a:extLst>
        </p:cNvPr>
        <p:cNvGrpSpPr/>
        <p:nvPr/>
      </p:nvGrpSpPr>
      <p:grpSpPr>
        <a:xfrm>
          <a:off x="0" y="0"/>
          <a:ext cx="0" cy="0"/>
          <a:chOff x="0" y="0"/>
          <a:chExt cx="0" cy="0"/>
        </a:xfrm>
      </p:grpSpPr>
      <p:sp>
        <p:nvSpPr>
          <p:cNvPr id="437" name="Google Shape;437;g32ea54f1633_0_129:notes">
            <a:extLst>
              <a:ext uri="{FF2B5EF4-FFF2-40B4-BE49-F238E27FC236}">
                <a16:creationId xmlns:a16="http://schemas.microsoft.com/office/drawing/2014/main" id="{AB9698B1-5E08-F534-5880-2E9BA3E93DD1}"/>
              </a:ext>
            </a:extLst>
          </p:cNvPr>
          <p:cNvSpPr txBox="1">
            <a:spLocks noGrp="1"/>
          </p:cNvSpPr>
          <p:nvPr>
            <p:ph type="hdr" idx="2"/>
          </p:nvPr>
        </p:nvSpPr>
        <p:spPr>
          <a:xfrm>
            <a:off x="0" y="0"/>
            <a:ext cx="3962400" cy="3429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438" name="Google Shape;438;g32ea54f1633_0_129:notes">
            <a:extLst>
              <a:ext uri="{FF2B5EF4-FFF2-40B4-BE49-F238E27FC236}">
                <a16:creationId xmlns:a16="http://schemas.microsoft.com/office/drawing/2014/main" id="{6D1149CB-462A-8DC2-1107-51B1849E8497}"/>
              </a:ext>
            </a:extLst>
          </p:cNvPr>
          <p:cNvSpPr txBox="1">
            <a:spLocks noGrp="1"/>
          </p:cNvSpPr>
          <p:nvPr>
            <p:ph type="dt" idx="10"/>
          </p:nvPr>
        </p:nvSpPr>
        <p:spPr>
          <a:xfrm>
            <a:off x="5180013" y="0"/>
            <a:ext cx="3962400" cy="3429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 sz="1200" b="0" i="0" u="none" strike="noStrike" cap="none">
                <a:solidFill>
                  <a:schemeClr val="dk1"/>
                </a:solidFill>
                <a:latin typeface="Calibri"/>
                <a:ea typeface="Calibri"/>
                <a:cs typeface="Calibri"/>
                <a:sym typeface="Calibri"/>
              </a:rPr>
              <a:t>1.7.2013</a:t>
            </a:r>
            <a:endParaRPr/>
          </a:p>
        </p:txBody>
      </p:sp>
      <p:sp>
        <p:nvSpPr>
          <p:cNvPr id="439" name="Google Shape;439;g32ea54f1633_0_129:notes">
            <a:extLst>
              <a:ext uri="{FF2B5EF4-FFF2-40B4-BE49-F238E27FC236}">
                <a16:creationId xmlns:a16="http://schemas.microsoft.com/office/drawing/2014/main" id="{96657E03-9FDE-1293-1AAA-C9EF70063948}"/>
              </a:ext>
            </a:extLst>
          </p:cNvPr>
          <p:cNvSpPr>
            <a:spLocks noGrp="1" noRot="1" noChangeAspect="1"/>
          </p:cNvSpPr>
          <p:nvPr>
            <p:ph type="sldImg" idx="3"/>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40" name="Google Shape;440;g32ea54f1633_0_129:notes">
            <a:extLst>
              <a:ext uri="{FF2B5EF4-FFF2-40B4-BE49-F238E27FC236}">
                <a16:creationId xmlns:a16="http://schemas.microsoft.com/office/drawing/2014/main" id="{79080659-684F-E6EF-F7B8-5E8ED11601B3}"/>
              </a:ext>
            </a:extLst>
          </p:cNvPr>
          <p:cNvSpPr txBox="1">
            <a:spLocks noGrp="1"/>
          </p:cNvSpPr>
          <p:nvPr>
            <p:ph type="body" idx="1"/>
          </p:nvPr>
        </p:nvSpPr>
        <p:spPr>
          <a:xfrm>
            <a:off x="914400" y="3251200"/>
            <a:ext cx="7315200" cy="30813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1" name="Google Shape;441;g32ea54f1633_0_129:notes">
            <a:extLst>
              <a:ext uri="{FF2B5EF4-FFF2-40B4-BE49-F238E27FC236}">
                <a16:creationId xmlns:a16="http://schemas.microsoft.com/office/drawing/2014/main" id="{A8F01B24-07EA-26ED-16A6-3292DA3634EE}"/>
              </a:ext>
            </a:extLst>
          </p:cNvPr>
          <p:cNvSpPr txBox="1">
            <a:spLocks noGrp="1"/>
          </p:cNvSpPr>
          <p:nvPr>
            <p:ph type="ftr" idx="11"/>
          </p:nvPr>
        </p:nvSpPr>
        <p:spPr>
          <a:xfrm>
            <a:off x="0" y="6502400"/>
            <a:ext cx="3962400" cy="3414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442" name="Google Shape;442;g32ea54f1633_0_129:notes">
            <a:extLst>
              <a:ext uri="{FF2B5EF4-FFF2-40B4-BE49-F238E27FC236}">
                <a16:creationId xmlns:a16="http://schemas.microsoft.com/office/drawing/2014/main" id="{42AE19FB-0139-B051-0723-3B961C77A040}"/>
              </a:ext>
            </a:extLst>
          </p:cNvPr>
          <p:cNvSpPr txBox="1">
            <a:spLocks noGrp="1"/>
          </p:cNvSpPr>
          <p:nvPr>
            <p:ph type="sldNum" idx="12"/>
          </p:nvPr>
        </p:nvSpPr>
        <p:spPr>
          <a:xfrm>
            <a:off x="5180013" y="6502400"/>
            <a:ext cx="3962400" cy="3414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r>
              <a:rPr lang="en" sz="1200" b="0" i="0" u="none" strike="noStrike" cap="none">
                <a:solidFill>
                  <a:schemeClr val="dk1"/>
                </a:solidFill>
                <a:latin typeface="Calibri"/>
                <a:ea typeface="Calibri"/>
                <a:cs typeface="Calibri"/>
                <a:sym typeface="Calibri"/>
              </a:rPr>
              <a:t>‹#›</a:t>
            </a:r>
            <a:endParaRPr/>
          </a:p>
        </p:txBody>
      </p:sp>
    </p:spTree>
    <p:extLst>
      <p:ext uri="{BB962C8B-B14F-4D97-AF65-F5344CB8AC3E}">
        <p14:creationId xmlns:p14="http://schemas.microsoft.com/office/powerpoint/2010/main" val="140276762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a:extLst>
            <a:ext uri="{FF2B5EF4-FFF2-40B4-BE49-F238E27FC236}">
              <a16:creationId xmlns:a16="http://schemas.microsoft.com/office/drawing/2014/main" id="{73BFBD40-F2D4-098A-9A59-93B1BA2E4CEC}"/>
            </a:ext>
          </a:extLst>
        </p:cNvPr>
        <p:cNvGrpSpPr/>
        <p:nvPr/>
      </p:nvGrpSpPr>
      <p:grpSpPr>
        <a:xfrm>
          <a:off x="0" y="0"/>
          <a:ext cx="0" cy="0"/>
          <a:chOff x="0" y="0"/>
          <a:chExt cx="0" cy="0"/>
        </a:xfrm>
      </p:grpSpPr>
      <p:sp>
        <p:nvSpPr>
          <p:cNvPr id="437" name="Google Shape;437;g32ea54f1633_0_129:notes">
            <a:extLst>
              <a:ext uri="{FF2B5EF4-FFF2-40B4-BE49-F238E27FC236}">
                <a16:creationId xmlns:a16="http://schemas.microsoft.com/office/drawing/2014/main" id="{A751BF60-CBBD-E9D1-0274-E0FAAB25E748}"/>
              </a:ext>
            </a:extLst>
          </p:cNvPr>
          <p:cNvSpPr txBox="1">
            <a:spLocks noGrp="1"/>
          </p:cNvSpPr>
          <p:nvPr>
            <p:ph type="hdr" idx="2"/>
          </p:nvPr>
        </p:nvSpPr>
        <p:spPr>
          <a:xfrm>
            <a:off x="0" y="0"/>
            <a:ext cx="3962400" cy="3429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438" name="Google Shape;438;g32ea54f1633_0_129:notes">
            <a:extLst>
              <a:ext uri="{FF2B5EF4-FFF2-40B4-BE49-F238E27FC236}">
                <a16:creationId xmlns:a16="http://schemas.microsoft.com/office/drawing/2014/main" id="{27ED7FCD-DDCF-35D1-381C-4B538F367707}"/>
              </a:ext>
            </a:extLst>
          </p:cNvPr>
          <p:cNvSpPr txBox="1">
            <a:spLocks noGrp="1"/>
          </p:cNvSpPr>
          <p:nvPr>
            <p:ph type="dt" idx="10"/>
          </p:nvPr>
        </p:nvSpPr>
        <p:spPr>
          <a:xfrm>
            <a:off x="5180013" y="0"/>
            <a:ext cx="3962400" cy="3429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 sz="1200" b="0" i="0" u="none" strike="noStrike" cap="none">
                <a:solidFill>
                  <a:schemeClr val="dk1"/>
                </a:solidFill>
                <a:latin typeface="Calibri"/>
                <a:ea typeface="Calibri"/>
                <a:cs typeface="Calibri"/>
                <a:sym typeface="Calibri"/>
              </a:rPr>
              <a:t>1.7.2013</a:t>
            </a:r>
            <a:endParaRPr/>
          </a:p>
        </p:txBody>
      </p:sp>
      <p:sp>
        <p:nvSpPr>
          <p:cNvPr id="439" name="Google Shape;439;g32ea54f1633_0_129:notes">
            <a:extLst>
              <a:ext uri="{FF2B5EF4-FFF2-40B4-BE49-F238E27FC236}">
                <a16:creationId xmlns:a16="http://schemas.microsoft.com/office/drawing/2014/main" id="{376D74CE-4E0B-C19D-275B-1DAC4D981983}"/>
              </a:ext>
            </a:extLst>
          </p:cNvPr>
          <p:cNvSpPr>
            <a:spLocks noGrp="1" noRot="1" noChangeAspect="1"/>
          </p:cNvSpPr>
          <p:nvPr>
            <p:ph type="sldImg" idx="3"/>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40" name="Google Shape;440;g32ea54f1633_0_129:notes">
            <a:extLst>
              <a:ext uri="{FF2B5EF4-FFF2-40B4-BE49-F238E27FC236}">
                <a16:creationId xmlns:a16="http://schemas.microsoft.com/office/drawing/2014/main" id="{3FFD4BD8-2A4F-524E-7946-C0217848C5BA}"/>
              </a:ext>
            </a:extLst>
          </p:cNvPr>
          <p:cNvSpPr txBox="1">
            <a:spLocks noGrp="1"/>
          </p:cNvSpPr>
          <p:nvPr>
            <p:ph type="body" idx="1"/>
          </p:nvPr>
        </p:nvSpPr>
        <p:spPr>
          <a:xfrm>
            <a:off x="914400" y="3251200"/>
            <a:ext cx="7315200" cy="30813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1" name="Google Shape;441;g32ea54f1633_0_129:notes">
            <a:extLst>
              <a:ext uri="{FF2B5EF4-FFF2-40B4-BE49-F238E27FC236}">
                <a16:creationId xmlns:a16="http://schemas.microsoft.com/office/drawing/2014/main" id="{EEE01B20-B2A6-3226-AB24-D6C2726A32CE}"/>
              </a:ext>
            </a:extLst>
          </p:cNvPr>
          <p:cNvSpPr txBox="1">
            <a:spLocks noGrp="1"/>
          </p:cNvSpPr>
          <p:nvPr>
            <p:ph type="ftr" idx="11"/>
          </p:nvPr>
        </p:nvSpPr>
        <p:spPr>
          <a:xfrm>
            <a:off x="0" y="6502400"/>
            <a:ext cx="3962400" cy="3414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442" name="Google Shape;442;g32ea54f1633_0_129:notes">
            <a:extLst>
              <a:ext uri="{FF2B5EF4-FFF2-40B4-BE49-F238E27FC236}">
                <a16:creationId xmlns:a16="http://schemas.microsoft.com/office/drawing/2014/main" id="{D132D268-6C11-521B-7E2B-D9D96AC95694}"/>
              </a:ext>
            </a:extLst>
          </p:cNvPr>
          <p:cNvSpPr txBox="1">
            <a:spLocks noGrp="1"/>
          </p:cNvSpPr>
          <p:nvPr>
            <p:ph type="sldNum" idx="12"/>
          </p:nvPr>
        </p:nvSpPr>
        <p:spPr>
          <a:xfrm>
            <a:off x="5180013" y="6502400"/>
            <a:ext cx="3962400" cy="3414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r>
              <a:rPr lang="en" sz="1200" b="0" i="0" u="none" strike="noStrike" cap="none">
                <a:solidFill>
                  <a:schemeClr val="dk1"/>
                </a:solidFill>
                <a:latin typeface="Calibri"/>
                <a:ea typeface="Calibri"/>
                <a:cs typeface="Calibri"/>
                <a:sym typeface="Calibri"/>
              </a:rPr>
              <a:t>‹#›</a:t>
            </a:r>
            <a:endParaRPr/>
          </a:p>
        </p:txBody>
      </p:sp>
    </p:spTree>
    <p:extLst>
      <p:ext uri="{BB962C8B-B14F-4D97-AF65-F5344CB8AC3E}">
        <p14:creationId xmlns:p14="http://schemas.microsoft.com/office/powerpoint/2010/main" val="12442870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a:extLst>
            <a:ext uri="{FF2B5EF4-FFF2-40B4-BE49-F238E27FC236}">
              <a16:creationId xmlns:a16="http://schemas.microsoft.com/office/drawing/2014/main" id="{2943A986-757C-5E6B-EB13-07C6E1241B1C}"/>
            </a:ext>
          </a:extLst>
        </p:cNvPr>
        <p:cNvGrpSpPr/>
        <p:nvPr/>
      </p:nvGrpSpPr>
      <p:grpSpPr>
        <a:xfrm>
          <a:off x="0" y="0"/>
          <a:ext cx="0" cy="0"/>
          <a:chOff x="0" y="0"/>
          <a:chExt cx="0" cy="0"/>
        </a:xfrm>
      </p:grpSpPr>
      <p:sp>
        <p:nvSpPr>
          <p:cNvPr id="437" name="Google Shape;437;g32ea54f1633_0_129:notes">
            <a:extLst>
              <a:ext uri="{FF2B5EF4-FFF2-40B4-BE49-F238E27FC236}">
                <a16:creationId xmlns:a16="http://schemas.microsoft.com/office/drawing/2014/main" id="{27915980-7314-2751-5C8B-8770565ABC08}"/>
              </a:ext>
            </a:extLst>
          </p:cNvPr>
          <p:cNvSpPr txBox="1">
            <a:spLocks noGrp="1"/>
          </p:cNvSpPr>
          <p:nvPr>
            <p:ph type="hdr" idx="2"/>
          </p:nvPr>
        </p:nvSpPr>
        <p:spPr>
          <a:xfrm>
            <a:off x="0" y="0"/>
            <a:ext cx="3962400" cy="3429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438" name="Google Shape;438;g32ea54f1633_0_129:notes">
            <a:extLst>
              <a:ext uri="{FF2B5EF4-FFF2-40B4-BE49-F238E27FC236}">
                <a16:creationId xmlns:a16="http://schemas.microsoft.com/office/drawing/2014/main" id="{94BB1BB9-E3A6-BD00-B335-FB5D15B4D653}"/>
              </a:ext>
            </a:extLst>
          </p:cNvPr>
          <p:cNvSpPr txBox="1">
            <a:spLocks noGrp="1"/>
          </p:cNvSpPr>
          <p:nvPr>
            <p:ph type="dt" idx="10"/>
          </p:nvPr>
        </p:nvSpPr>
        <p:spPr>
          <a:xfrm>
            <a:off x="5180013" y="0"/>
            <a:ext cx="3962400" cy="3429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 sz="1200" b="0" i="0" u="none" strike="noStrike" cap="none">
                <a:solidFill>
                  <a:schemeClr val="dk1"/>
                </a:solidFill>
                <a:latin typeface="Calibri"/>
                <a:ea typeface="Calibri"/>
                <a:cs typeface="Calibri"/>
                <a:sym typeface="Calibri"/>
              </a:rPr>
              <a:t>1.7.2013</a:t>
            </a:r>
            <a:endParaRPr/>
          </a:p>
        </p:txBody>
      </p:sp>
      <p:sp>
        <p:nvSpPr>
          <p:cNvPr id="439" name="Google Shape;439;g32ea54f1633_0_129:notes">
            <a:extLst>
              <a:ext uri="{FF2B5EF4-FFF2-40B4-BE49-F238E27FC236}">
                <a16:creationId xmlns:a16="http://schemas.microsoft.com/office/drawing/2014/main" id="{6816971D-3BC5-2BFA-17F8-025F1A0200B2}"/>
              </a:ext>
            </a:extLst>
          </p:cNvPr>
          <p:cNvSpPr>
            <a:spLocks noGrp="1" noRot="1" noChangeAspect="1"/>
          </p:cNvSpPr>
          <p:nvPr>
            <p:ph type="sldImg" idx="3"/>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40" name="Google Shape;440;g32ea54f1633_0_129:notes">
            <a:extLst>
              <a:ext uri="{FF2B5EF4-FFF2-40B4-BE49-F238E27FC236}">
                <a16:creationId xmlns:a16="http://schemas.microsoft.com/office/drawing/2014/main" id="{148D6FC9-78A8-C85C-E09E-B6995C65FDBB}"/>
              </a:ext>
            </a:extLst>
          </p:cNvPr>
          <p:cNvSpPr txBox="1">
            <a:spLocks noGrp="1"/>
          </p:cNvSpPr>
          <p:nvPr>
            <p:ph type="body" idx="1"/>
          </p:nvPr>
        </p:nvSpPr>
        <p:spPr>
          <a:xfrm>
            <a:off x="914400" y="3251200"/>
            <a:ext cx="7315200" cy="30813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1" name="Google Shape;441;g32ea54f1633_0_129:notes">
            <a:extLst>
              <a:ext uri="{FF2B5EF4-FFF2-40B4-BE49-F238E27FC236}">
                <a16:creationId xmlns:a16="http://schemas.microsoft.com/office/drawing/2014/main" id="{EF884749-3AC4-B6A7-71FA-50B24506D106}"/>
              </a:ext>
            </a:extLst>
          </p:cNvPr>
          <p:cNvSpPr txBox="1">
            <a:spLocks noGrp="1"/>
          </p:cNvSpPr>
          <p:nvPr>
            <p:ph type="ftr" idx="11"/>
          </p:nvPr>
        </p:nvSpPr>
        <p:spPr>
          <a:xfrm>
            <a:off x="0" y="6502400"/>
            <a:ext cx="3962400" cy="3414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442" name="Google Shape;442;g32ea54f1633_0_129:notes">
            <a:extLst>
              <a:ext uri="{FF2B5EF4-FFF2-40B4-BE49-F238E27FC236}">
                <a16:creationId xmlns:a16="http://schemas.microsoft.com/office/drawing/2014/main" id="{DADA417F-CF75-3F03-90D8-7E255C2E9A9B}"/>
              </a:ext>
            </a:extLst>
          </p:cNvPr>
          <p:cNvSpPr txBox="1">
            <a:spLocks noGrp="1"/>
          </p:cNvSpPr>
          <p:nvPr>
            <p:ph type="sldNum" idx="12"/>
          </p:nvPr>
        </p:nvSpPr>
        <p:spPr>
          <a:xfrm>
            <a:off x="5180013" y="6502400"/>
            <a:ext cx="3962400" cy="3414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r>
              <a:rPr lang="en" sz="1200" b="0" i="0" u="none" strike="noStrike" cap="none">
                <a:solidFill>
                  <a:schemeClr val="dk1"/>
                </a:solidFill>
                <a:latin typeface="Calibri"/>
                <a:ea typeface="Calibri"/>
                <a:cs typeface="Calibri"/>
                <a:sym typeface="Calibri"/>
              </a:rPr>
              <a:t>‹#›</a:t>
            </a:r>
            <a:endParaRPr/>
          </a:p>
        </p:txBody>
      </p:sp>
    </p:spTree>
    <p:extLst>
      <p:ext uri="{BB962C8B-B14F-4D97-AF65-F5344CB8AC3E}">
        <p14:creationId xmlns:p14="http://schemas.microsoft.com/office/powerpoint/2010/main" val="12376139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a:extLst>
            <a:ext uri="{FF2B5EF4-FFF2-40B4-BE49-F238E27FC236}">
              <a16:creationId xmlns:a16="http://schemas.microsoft.com/office/drawing/2014/main" id="{9E88847D-6140-A41A-FAF8-14B7854F4E9B}"/>
            </a:ext>
          </a:extLst>
        </p:cNvPr>
        <p:cNvGrpSpPr/>
        <p:nvPr/>
      </p:nvGrpSpPr>
      <p:grpSpPr>
        <a:xfrm>
          <a:off x="0" y="0"/>
          <a:ext cx="0" cy="0"/>
          <a:chOff x="0" y="0"/>
          <a:chExt cx="0" cy="0"/>
        </a:xfrm>
      </p:grpSpPr>
      <p:sp>
        <p:nvSpPr>
          <p:cNvPr id="437" name="Google Shape;437;g32ea54f1633_0_129:notes">
            <a:extLst>
              <a:ext uri="{FF2B5EF4-FFF2-40B4-BE49-F238E27FC236}">
                <a16:creationId xmlns:a16="http://schemas.microsoft.com/office/drawing/2014/main" id="{C9FB1FEC-7A12-050F-90A6-1E5D0072B5E7}"/>
              </a:ext>
            </a:extLst>
          </p:cNvPr>
          <p:cNvSpPr txBox="1">
            <a:spLocks noGrp="1"/>
          </p:cNvSpPr>
          <p:nvPr>
            <p:ph type="hdr" idx="2"/>
          </p:nvPr>
        </p:nvSpPr>
        <p:spPr>
          <a:xfrm>
            <a:off x="0" y="0"/>
            <a:ext cx="3962400" cy="3429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438" name="Google Shape;438;g32ea54f1633_0_129:notes">
            <a:extLst>
              <a:ext uri="{FF2B5EF4-FFF2-40B4-BE49-F238E27FC236}">
                <a16:creationId xmlns:a16="http://schemas.microsoft.com/office/drawing/2014/main" id="{44A34C6D-CF40-27DB-874B-F2C0CA69FDA1}"/>
              </a:ext>
            </a:extLst>
          </p:cNvPr>
          <p:cNvSpPr txBox="1">
            <a:spLocks noGrp="1"/>
          </p:cNvSpPr>
          <p:nvPr>
            <p:ph type="dt" idx="10"/>
          </p:nvPr>
        </p:nvSpPr>
        <p:spPr>
          <a:xfrm>
            <a:off x="5180013" y="0"/>
            <a:ext cx="3962400" cy="3429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 sz="1200" b="0" i="0" u="none" strike="noStrike" cap="none">
                <a:solidFill>
                  <a:schemeClr val="dk1"/>
                </a:solidFill>
                <a:latin typeface="Calibri"/>
                <a:ea typeface="Calibri"/>
                <a:cs typeface="Calibri"/>
                <a:sym typeface="Calibri"/>
              </a:rPr>
              <a:t>1.7.2013</a:t>
            </a:r>
            <a:endParaRPr/>
          </a:p>
        </p:txBody>
      </p:sp>
      <p:sp>
        <p:nvSpPr>
          <p:cNvPr id="439" name="Google Shape;439;g32ea54f1633_0_129:notes">
            <a:extLst>
              <a:ext uri="{FF2B5EF4-FFF2-40B4-BE49-F238E27FC236}">
                <a16:creationId xmlns:a16="http://schemas.microsoft.com/office/drawing/2014/main" id="{7C31FDC9-BD32-B6E8-EA6B-865CCF93408E}"/>
              </a:ext>
            </a:extLst>
          </p:cNvPr>
          <p:cNvSpPr>
            <a:spLocks noGrp="1" noRot="1" noChangeAspect="1"/>
          </p:cNvSpPr>
          <p:nvPr>
            <p:ph type="sldImg" idx="3"/>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40" name="Google Shape;440;g32ea54f1633_0_129:notes">
            <a:extLst>
              <a:ext uri="{FF2B5EF4-FFF2-40B4-BE49-F238E27FC236}">
                <a16:creationId xmlns:a16="http://schemas.microsoft.com/office/drawing/2014/main" id="{B5A59193-B696-4F9A-57A9-36EB082D76D7}"/>
              </a:ext>
            </a:extLst>
          </p:cNvPr>
          <p:cNvSpPr txBox="1">
            <a:spLocks noGrp="1"/>
          </p:cNvSpPr>
          <p:nvPr>
            <p:ph type="body" idx="1"/>
          </p:nvPr>
        </p:nvSpPr>
        <p:spPr>
          <a:xfrm>
            <a:off x="914400" y="3251200"/>
            <a:ext cx="7315200" cy="30813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1" name="Google Shape;441;g32ea54f1633_0_129:notes">
            <a:extLst>
              <a:ext uri="{FF2B5EF4-FFF2-40B4-BE49-F238E27FC236}">
                <a16:creationId xmlns:a16="http://schemas.microsoft.com/office/drawing/2014/main" id="{FAB7CF29-7965-6BC6-1AC8-F2196DC4B67E}"/>
              </a:ext>
            </a:extLst>
          </p:cNvPr>
          <p:cNvSpPr txBox="1">
            <a:spLocks noGrp="1"/>
          </p:cNvSpPr>
          <p:nvPr>
            <p:ph type="ftr" idx="11"/>
          </p:nvPr>
        </p:nvSpPr>
        <p:spPr>
          <a:xfrm>
            <a:off x="0" y="6502400"/>
            <a:ext cx="3962400" cy="3414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442" name="Google Shape;442;g32ea54f1633_0_129:notes">
            <a:extLst>
              <a:ext uri="{FF2B5EF4-FFF2-40B4-BE49-F238E27FC236}">
                <a16:creationId xmlns:a16="http://schemas.microsoft.com/office/drawing/2014/main" id="{432FBFD0-688E-DC1D-0B8F-EC0D1959AF54}"/>
              </a:ext>
            </a:extLst>
          </p:cNvPr>
          <p:cNvSpPr txBox="1">
            <a:spLocks noGrp="1"/>
          </p:cNvSpPr>
          <p:nvPr>
            <p:ph type="sldNum" idx="12"/>
          </p:nvPr>
        </p:nvSpPr>
        <p:spPr>
          <a:xfrm>
            <a:off x="5180013" y="6502400"/>
            <a:ext cx="3962400" cy="3414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r>
              <a:rPr lang="en" sz="1200" b="0" i="0" u="none" strike="noStrike" cap="none">
                <a:solidFill>
                  <a:schemeClr val="dk1"/>
                </a:solidFill>
                <a:latin typeface="Calibri"/>
                <a:ea typeface="Calibri"/>
                <a:cs typeface="Calibri"/>
                <a:sym typeface="Calibri"/>
              </a:rPr>
              <a:t>‹#›</a:t>
            </a:r>
            <a:endParaRPr/>
          </a:p>
        </p:txBody>
      </p:sp>
    </p:spTree>
    <p:extLst>
      <p:ext uri="{BB962C8B-B14F-4D97-AF65-F5344CB8AC3E}">
        <p14:creationId xmlns:p14="http://schemas.microsoft.com/office/powerpoint/2010/main" val="252004621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a:extLst>
            <a:ext uri="{FF2B5EF4-FFF2-40B4-BE49-F238E27FC236}">
              <a16:creationId xmlns:a16="http://schemas.microsoft.com/office/drawing/2014/main" id="{DBD04718-DFE8-C21A-8055-4CFF24B683B4}"/>
            </a:ext>
          </a:extLst>
        </p:cNvPr>
        <p:cNvGrpSpPr/>
        <p:nvPr/>
      </p:nvGrpSpPr>
      <p:grpSpPr>
        <a:xfrm>
          <a:off x="0" y="0"/>
          <a:ext cx="0" cy="0"/>
          <a:chOff x="0" y="0"/>
          <a:chExt cx="0" cy="0"/>
        </a:xfrm>
      </p:grpSpPr>
      <p:sp>
        <p:nvSpPr>
          <p:cNvPr id="437" name="Google Shape;437;g32ea54f1633_0_129:notes">
            <a:extLst>
              <a:ext uri="{FF2B5EF4-FFF2-40B4-BE49-F238E27FC236}">
                <a16:creationId xmlns:a16="http://schemas.microsoft.com/office/drawing/2014/main" id="{2BDBEE19-247F-E26E-B877-97E62FABFE4E}"/>
              </a:ext>
            </a:extLst>
          </p:cNvPr>
          <p:cNvSpPr txBox="1">
            <a:spLocks noGrp="1"/>
          </p:cNvSpPr>
          <p:nvPr>
            <p:ph type="hdr" idx="2"/>
          </p:nvPr>
        </p:nvSpPr>
        <p:spPr>
          <a:xfrm>
            <a:off x="0" y="0"/>
            <a:ext cx="3962400" cy="3429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438" name="Google Shape;438;g32ea54f1633_0_129:notes">
            <a:extLst>
              <a:ext uri="{FF2B5EF4-FFF2-40B4-BE49-F238E27FC236}">
                <a16:creationId xmlns:a16="http://schemas.microsoft.com/office/drawing/2014/main" id="{D63E4D6C-BE73-B68C-75E4-4A7CB0460DF0}"/>
              </a:ext>
            </a:extLst>
          </p:cNvPr>
          <p:cNvSpPr txBox="1">
            <a:spLocks noGrp="1"/>
          </p:cNvSpPr>
          <p:nvPr>
            <p:ph type="dt" idx="10"/>
          </p:nvPr>
        </p:nvSpPr>
        <p:spPr>
          <a:xfrm>
            <a:off x="5180013" y="0"/>
            <a:ext cx="3962400" cy="3429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 sz="1200" b="0" i="0" u="none" strike="noStrike" cap="none">
                <a:solidFill>
                  <a:schemeClr val="dk1"/>
                </a:solidFill>
                <a:latin typeface="Calibri"/>
                <a:ea typeface="Calibri"/>
                <a:cs typeface="Calibri"/>
                <a:sym typeface="Calibri"/>
              </a:rPr>
              <a:t>1.7.2013</a:t>
            </a:r>
            <a:endParaRPr/>
          </a:p>
        </p:txBody>
      </p:sp>
      <p:sp>
        <p:nvSpPr>
          <p:cNvPr id="439" name="Google Shape;439;g32ea54f1633_0_129:notes">
            <a:extLst>
              <a:ext uri="{FF2B5EF4-FFF2-40B4-BE49-F238E27FC236}">
                <a16:creationId xmlns:a16="http://schemas.microsoft.com/office/drawing/2014/main" id="{947275C4-F0AE-7803-7046-E41094F17C2B}"/>
              </a:ext>
            </a:extLst>
          </p:cNvPr>
          <p:cNvSpPr>
            <a:spLocks noGrp="1" noRot="1" noChangeAspect="1"/>
          </p:cNvSpPr>
          <p:nvPr>
            <p:ph type="sldImg" idx="3"/>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40" name="Google Shape;440;g32ea54f1633_0_129:notes">
            <a:extLst>
              <a:ext uri="{FF2B5EF4-FFF2-40B4-BE49-F238E27FC236}">
                <a16:creationId xmlns:a16="http://schemas.microsoft.com/office/drawing/2014/main" id="{CC3C46C9-32A8-342C-A2E3-4D831B97B23E}"/>
              </a:ext>
            </a:extLst>
          </p:cNvPr>
          <p:cNvSpPr txBox="1">
            <a:spLocks noGrp="1"/>
          </p:cNvSpPr>
          <p:nvPr>
            <p:ph type="body" idx="1"/>
          </p:nvPr>
        </p:nvSpPr>
        <p:spPr>
          <a:xfrm>
            <a:off x="914400" y="3251200"/>
            <a:ext cx="7315200" cy="30813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1" name="Google Shape;441;g32ea54f1633_0_129:notes">
            <a:extLst>
              <a:ext uri="{FF2B5EF4-FFF2-40B4-BE49-F238E27FC236}">
                <a16:creationId xmlns:a16="http://schemas.microsoft.com/office/drawing/2014/main" id="{81C404F8-7820-B5D7-3D15-CAFDB233A671}"/>
              </a:ext>
            </a:extLst>
          </p:cNvPr>
          <p:cNvSpPr txBox="1">
            <a:spLocks noGrp="1"/>
          </p:cNvSpPr>
          <p:nvPr>
            <p:ph type="ftr" idx="11"/>
          </p:nvPr>
        </p:nvSpPr>
        <p:spPr>
          <a:xfrm>
            <a:off x="0" y="6502400"/>
            <a:ext cx="3962400" cy="3414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442" name="Google Shape;442;g32ea54f1633_0_129:notes">
            <a:extLst>
              <a:ext uri="{FF2B5EF4-FFF2-40B4-BE49-F238E27FC236}">
                <a16:creationId xmlns:a16="http://schemas.microsoft.com/office/drawing/2014/main" id="{60BB89FB-7030-EFE4-CA56-57F1B4DEF118}"/>
              </a:ext>
            </a:extLst>
          </p:cNvPr>
          <p:cNvSpPr txBox="1">
            <a:spLocks noGrp="1"/>
          </p:cNvSpPr>
          <p:nvPr>
            <p:ph type="sldNum" idx="12"/>
          </p:nvPr>
        </p:nvSpPr>
        <p:spPr>
          <a:xfrm>
            <a:off x="5180013" y="6502400"/>
            <a:ext cx="3962400" cy="3414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r>
              <a:rPr lang="en" sz="1200" b="0" i="0" u="none" strike="noStrike" cap="none">
                <a:solidFill>
                  <a:schemeClr val="dk1"/>
                </a:solidFill>
                <a:latin typeface="Calibri"/>
                <a:ea typeface="Calibri"/>
                <a:cs typeface="Calibri"/>
                <a:sym typeface="Calibri"/>
              </a:rPr>
              <a:t>‹#›</a:t>
            </a:r>
            <a:endParaRPr/>
          </a:p>
        </p:txBody>
      </p:sp>
    </p:spTree>
    <p:extLst>
      <p:ext uri="{BB962C8B-B14F-4D97-AF65-F5344CB8AC3E}">
        <p14:creationId xmlns:p14="http://schemas.microsoft.com/office/powerpoint/2010/main" val="41012643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320ad594b72_2_89:notes"/>
          <p:cNvSpPr txBox="1">
            <a:spLocks noGrp="1"/>
          </p:cNvSpPr>
          <p:nvPr>
            <p:ph type="hdr" idx="2"/>
          </p:nvPr>
        </p:nvSpPr>
        <p:spPr>
          <a:xfrm>
            <a:off x="0" y="0"/>
            <a:ext cx="3962400" cy="3429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b="0" i="0" u="none" strike="noStrike" cap="none">
              <a:solidFill>
                <a:schemeClr val="dk1"/>
              </a:solidFill>
              <a:latin typeface="Calibri"/>
              <a:ea typeface="Calibri"/>
              <a:cs typeface="Calibri"/>
              <a:sym typeface="Calibri"/>
            </a:endParaRPr>
          </a:p>
        </p:txBody>
      </p:sp>
      <p:sp>
        <p:nvSpPr>
          <p:cNvPr id="259" name="Google Shape;259;g320ad594b72_2_89:notes"/>
          <p:cNvSpPr txBox="1">
            <a:spLocks noGrp="1"/>
          </p:cNvSpPr>
          <p:nvPr>
            <p:ph type="dt" idx="10"/>
          </p:nvPr>
        </p:nvSpPr>
        <p:spPr>
          <a:xfrm>
            <a:off x="5180013" y="0"/>
            <a:ext cx="3962400" cy="342900"/>
          </a:xfrm>
          <a:prstGeom prst="rect">
            <a:avLst/>
          </a:prstGeom>
          <a:noFill/>
          <a:ln>
            <a:noFill/>
          </a:ln>
        </p:spPr>
        <p:txBody>
          <a:bodyPr spcFirstLastPara="1" wrap="square" lIns="91425" tIns="45700" rIns="91425" bIns="45700" anchor="t" anchorCtr="0">
            <a:noAutofit/>
          </a:bodyPr>
          <a:lstStyle/>
          <a:p>
            <a:pPr marL="0" lvl="0" indent="0" algn="r" rtl="0">
              <a:lnSpc>
                <a:spcPct val="100000"/>
              </a:lnSpc>
              <a:spcBef>
                <a:spcPts val="0"/>
              </a:spcBef>
              <a:spcAft>
                <a:spcPts val="0"/>
              </a:spcAft>
              <a:buSzPts val="1400"/>
              <a:buNone/>
            </a:pPr>
            <a:r>
              <a:rPr lang="en" sz="1200" b="0" i="0" u="none" strike="noStrike" cap="none">
                <a:solidFill>
                  <a:schemeClr val="dk1"/>
                </a:solidFill>
                <a:latin typeface="Calibri"/>
                <a:ea typeface="Calibri"/>
                <a:cs typeface="Calibri"/>
                <a:sym typeface="Calibri"/>
              </a:rPr>
              <a:t>1.7.2013</a:t>
            </a:r>
            <a:endParaRPr/>
          </a:p>
        </p:txBody>
      </p:sp>
      <p:sp>
        <p:nvSpPr>
          <p:cNvPr id="260" name="Google Shape;260;g320ad594b72_2_89:notes"/>
          <p:cNvSpPr>
            <a:spLocks noGrp="1" noRot="1" noChangeAspect="1"/>
          </p:cNvSpPr>
          <p:nvPr>
            <p:ph type="sldImg" idx="3"/>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1" name="Google Shape;261;g320ad594b72_2_89:notes"/>
          <p:cNvSpPr txBox="1">
            <a:spLocks noGrp="1"/>
          </p:cNvSpPr>
          <p:nvPr>
            <p:ph type="body" idx="1"/>
          </p:nvPr>
        </p:nvSpPr>
        <p:spPr>
          <a:xfrm>
            <a:off x="914400" y="3251200"/>
            <a:ext cx="7315200" cy="3081338"/>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2" name="Google Shape;262;g320ad594b72_2_89:notes"/>
          <p:cNvSpPr txBox="1">
            <a:spLocks noGrp="1"/>
          </p:cNvSpPr>
          <p:nvPr>
            <p:ph type="ftr" idx="11"/>
          </p:nvPr>
        </p:nvSpPr>
        <p:spPr>
          <a:xfrm>
            <a:off x="0" y="6502400"/>
            <a:ext cx="3962400" cy="341313"/>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1400"/>
              <a:buNone/>
            </a:pPr>
            <a:endParaRPr sz="1200" b="0" i="0" u="none" strike="noStrike" cap="none">
              <a:solidFill>
                <a:schemeClr val="dk1"/>
              </a:solidFill>
              <a:latin typeface="Calibri"/>
              <a:ea typeface="Calibri"/>
              <a:cs typeface="Calibri"/>
              <a:sym typeface="Calibri"/>
            </a:endParaRPr>
          </a:p>
        </p:txBody>
      </p:sp>
      <p:sp>
        <p:nvSpPr>
          <p:cNvPr id="263" name="Google Shape;263;g320ad594b72_2_89:notes"/>
          <p:cNvSpPr txBox="1">
            <a:spLocks noGrp="1"/>
          </p:cNvSpPr>
          <p:nvPr>
            <p:ph type="sldNum" idx="12"/>
          </p:nvPr>
        </p:nvSpPr>
        <p:spPr>
          <a:xfrm>
            <a:off x="5180013" y="6502400"/>
            <a:ext cx="3962400" cy="341313"/>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200"/>
              <a:buNone/>
            </a:pPr>
            <a:r>
              <a:rPr lang="en" sz="1200" b="0" i="0" u="none" strike="noStrike" cap="none">
                <a:solidFill>
                  <a:schemeClr val="dk1"/>
                </a:solidFill>
                <a:latin typeface="Calibri"/>
                <a:ea typeface="Calibri"/>
                <a:cs typeface="Calibri"/>
                <a:sym typeface="Calibri"/>
              </a:rPr>
              <a:t>‹#›</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a:extLst>
            <a:ext uri="{FF2B5EF4-FFF2-40B4-BE49-F238E27FC236}">
              <a16:creationId xmlns:a16="http://schemas.microsoft.com/office/drawing/2014/main" id="{21B25F05-812E-08D7-D56F-F39B9379E2F7}"/>
            </a:ext>
          </a:extLst>
        </p:cNvPr>
        <p:cNvGrpSpPr/>
        <p:nvPr/>
      </p:nvGrpSpPr>
      <p:grpSpPr>
        <a:xfrm>
          <a:off x="0" y="0"/>
          <a:ext cx="0" cy="0"/>
          <a:chOff x="0" y="0"/>
          <a:chExt cx="0" cy="0"/>
        </a:xfrm>
      </p:grpSpPr>
      <p:sp>
        <p:nvSpPr>
          <p:cNvPr id="437" name="Google Shape;437;g32ea54f1633_0_129:notes">
            <a:extLst>
              <a:ext uri="{FF2B5EF4-FFF2-40B4-BE49-F238E27FC236}">
                <a16:creationId xmlns:a16="http://schemas.microsoft.com/office/drawing/2014/main" id="{30E857D4-D302-3357-92B1-E7F44F32CF21}"/>
              </a:ext>
            </a:extLst>
          </p:cNvPr>
          <p:cNvSpPr txBox="1">
            <a:spLocks noGrp="1"/>
          </p:cNvSpPr>
          <p:nvPr>
            <p:ph type="hdr" idx="2"/>
          </p:nvPr>
        </p:nvSpPr>
        <p:spPr>
          <a:xfrm>
            <a:off x="0" y="0"/>
            <a:ext cx="3962400" cy="3429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438" name="Google Shape;438;g32ea54f1633_0_129:notes">
            <a:extLst>
              <a:ext uri="{FF2B5EF4-FFF2-40B4-BE49-F238E27FC236}">
                <a16:creationId xmlns:a16="http://schemas.microsoft.com/office/drawing/2014/main" id="{F11F8047-7C15-C477-DF05-3206CF4E539F}"/>
              </a:ext>
            </a:extLst>
          </p:cNvPr>
          <p:cNvSpPr txBox="1">
            <a:spLocks noGrp="1"/>
          </p:cNvSpPr>
          <p:nvPr>
            <p:ph type="dt" idx="10"/>
          </p:nvPr>
        </p:nvSpPr>
        <p:spPr>
          <a:xfrm>
            <a:off x="5180013" y="0"/>
            <a:ext cx="3962400" cy="3429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 sz="1200" b="0" i="0" u="none" strike="noStrike" cap="none">
                <a:solidFill>
                  <a:schemeClr val="dk1"/>
                </a:solidFill>
                <a:latin typeface="Calibri"/>
                <a:ea typeface="Calibri"/>
                <a:cs typeface="Calibri"/>
                <a:sym typeface="Calibri"/>
              </a:rPr>
              <a:t>1.7.2013</a:t>
            </a:r>
            <a:endParaRPr/>
          </a:p>
        </p:txBody>
      </p:sp>
      <p:sp>
        <p:nvSpPr>
          <p:cNvPr id="439" name="Google Shape;439;g32ea54f1633_0_129:notes">
            <a:extLst>
              <a:ext uri="{FF2B5EF4-FFF2-40B4-BE49-F238E27FC236}">
                <a16:creationId xmlns:a16="http://schemas.microsoft.com/office/drawing/2014/main" id="{3453E254-EEA3-D5D1-A950-D87E294121A1}"/>
              </a:ext>
            </a:extLst>
          </p:cNvPr>
          <p:cNvSpPr>
            <a:spLocks noGrp="1" noRot="1" noChangeAspect="1"/>
          </p:cNvSpPr>
          <p:nvPr>
            <p:ph type="sldImg" idx="3"/>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40" name="Google Shape;440;g32ea54f1633_0_129:notes">
            <a:extLst>
              <a:ext uri="{FF2B5EF4-FFF2-40B4-BE49-F238E27FC236}">
                <a16:creationId xmlns:a16="http://schemas.microsoft.com/office/drawing/2014/main" id="{604325FC-5AEB-9694-12EC-154673A5B69D}"/>
              </a:ext>
            </a:extLst>
          </p:cNvPr>
          <p:cNvSpPr txBox="1">
            <a:spLocks noGrp="1"/>
          </p:cNvSpPr>
          <p:nvPr>
            <p:ph type="body" idx="1"/>
          </p:nvPr>
        </p:nvSpPr>
        <p:spPr>
          <a:xfrm>
            <a:off x="914400" y="3251200"/>
            <a:ext cx="7315200" cy="30813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1" name="Google Shape;441;g32ea54f1633_0_129:notes">
            <a:extLst>
              <a:ext uri="{FF2B5EF4-FFF2-40B4-BE49-F238E27FC236}">
                <a16:creationId xmlns:a16="http://schemas.microsoft.com/office/drawing/2014/main" id="{7EE5356B-2DB3-7A10-BB0C-4916477ECCAB}"/>
              </a:ext>
            </a:extLst>
          </p:cNvPr>
          <p:cNvSpPr txBox="1">
            <a:spLocks noGrp="1"/>
          </p:cNvSpPr>
          <p:nvPr>
            <p:ph type="ftr" idx="11"/>
          </p:nvPr>
        </p:nvSpPr>
        <p:spPr>
          <a:xfrm>
            <a:off x="0" y="6502400"/>
            <a:ext cx="3962400" cy="3414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442" name="Google Shape;442;g32ea54f1633_0_129:notes">
            <a:extLst>
              <a:ext uri="{FF2B5EF4-FFF2-40B4-BE49-F238E27FC236}">
                <a16:creationId xmlns:a16="http://schemas.microsoft.com/office/drawing/2014/main" id="{2F234825-F679-004B-87D6-F2F6B8694B37}"/>
              </a:ext>
            </a:extLst>
          </p:cNvPr>
          <p:cNvSpPr txBox="1">
            <a:spLocks noGrp="1"/>
          </p:cNvSpPr>
          <p:nvPr>
            <p:ph type="sldNum" idx="12"/>
          </p:nvPr>
        </p:nvSpPr>
        <p:spPr>
          <a:xfrm>
            <a:off x="5180013" y="6502400"/>
            <a:ext cx="3962400" cy="3414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r>
              <a:rPr lang="en" sz="1200" b="0" i="0" u="none" strike="noStrike" cap="none">
                <a:solidFill>
                  <a:schemeClr val="dk1"/>
                </a:solidFill>
                <a:latin typeface="Calibri"/>
                <a:ea typeface="Calibri"/>
                <a:cs typeface="Calibri"/>
                <a:sym typeface="Calibri"/>
              </a:rPr>
              <a:t>‹#›</a:t>
            </a:r>
            <a:endParaRPr/>
          </a:p>
        </p:txBody>
      </p:sp>
    </p:spTree>
    <p:extLst>
      <p:ext uri="{BB962C8B-B14F-4D97-AF65-F5344CB8AC3E}">
        <p14:creationId xmlns:p14="http://schemas.microsoft.com/office/powerpoint/2010/main" val="172042348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9"/>
        <p:cNvGrpSpPr/>
        <p:nvPr/>
      </p:nvGrpSpPr>
      <p:grpSpPr>
        <a:xfrm>
          <a:off x="0" y="0"/>
          <a:ext cx="0" cy="0"/>
          <a:chOff x="0" y="0"/>
          <a:chExt cx="0" cy="0"/>
        </a:xfrm>
      </p:grpSpPr>
      <p:sp>
        <p:nvSpPr>
          <p:cNvPr id="530" name="Google Shape;530;g32ee468d271_0_0:notes"/>
          <p:cNvSpPr txBox="1">
            <a:spLocks noGrp="1"/>
          </p:cNvSpPr>
          <p:nvPr>
            <p:ph type="hdr" idx="2"/>
          </p:nvPr>
        </p:nvSpPr>
        <p:spPr>
          <a:xfrm>
            <a:off x="0" y="0"/>
            <a:ext cx="3962400" cy="3429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531" name="Google Shape;531;g32ee468d271_0_0:notes"/>
          <p:cNvSpPr txBox="1">
            <a:spLocks noGrp="1"/>
          </p:cNvSpPr>
          <p:nvPr>
            <p:ph type="dt" idx="10"/>
          </p:nvPr>
        </p:nvSpPr>
        <p:spPr>
          <a:xfrm>
            <a:off x="5180013" y="0"/>
            <a:ext cx="3962400" cy="3429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 sz="1200" b="0" i="0" u="none" strike="noStrike" cap="none">
                <a:solidFill>
                  <a:schemeClr val="dk1"/>
                </a:solidFill>
                <a:latin typeface="Calibri"/>
                <a:ea typeface="Calibri"/>
                <a:cs typeface="Calibri"/>
                <a:sym typeface="Calibri"/>
              </a:rPr>
              <a:t>1.7.2013</a:t>
            </a:r>
            <a:endParaRPr/>
          </a:p>
        </p:txBody>
      </p:sp>
      <p:sp>
        <p:nvSpPr>
          <p:cNvPr id="532" name="Google Shape;532;g32ee468d271_0_0:notes"/>
          <p:cNvSpPr>
            <a:spLocks noGrp="1" noRot="1" noChangeAspect="1"/>
          </p:cNvSpPr>
          <p:nvPr>
            <p:ph type="sldImg" idx="3"/>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33" name="Google Shape;533;g32ee468d271_0_0:notes"/>
          <p:cNvSpPr txBox="1">
            <a:spLocks noGrp="1"/>
          </p:cNvSpPr>
          <p:nvPr>
            <p:ph type="body" idx="1"/>
          </p:nvPr>
        </p:nvSpPr>
        <p:spPr>
          <a:xfrm>
            <a:off x="914400" y="3251200"/>
            <a:ext cx="7315200" cy="30813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34" name="Google Shape;534;g32ee468d271_0_0:notes"/>
          <p:cNvSpPr txBox="1">
            <a:spLocks noGrp="1"/>
          </p:cNvSpPr>
          <p:nvPr>
            <p:ph type="ftr" idx="11"/>
          </p:nvPr>
        </p:nvSpPr>
        <p:spPr>
          <a:xfrm>
            <a:off x="0" y="6502400"/>
            <a:ext cx="3962400" cy="3414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535" name="Google Shape;535;g32ee468d271_0_0:notes"/>
          <p:cNvSpPr txBox="1">
            <a:spLocks noGrp="1"/>
          </p:cNvSpPr>
          <p:nvPr>
            <p:ph type="sldNum" idx="12"/>
          </p:nvPr>
        </p:nvSpPr>
        <p:spPr>
          <a:xfrm>
            <a:off x="5180013" y="6502400"/>
            <a:ext cx="3962400" cy="3414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r>
              <a:rPr lang="en" sz="1200" b="0" i="0" u="none" strike="noStrike" cap="none">
                <a:solidFill>
                  <a:schemeClr val="dk1"/>
                </a:solidFill>
                <a:latin typeface="Calibri"/>
                <a:ea typeface="Calibri"/>
                <a:cs typeface="Calibri"/>
                <a:sym typeface="Calibri"/>
              </a:rPr>
              <a:t>‹#›</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g32ea54f1633_0_16:notes"/>
          <p:cNvSpPr txBox="1">
            <a:spLocks noGrp="1"/>
          </p:cNvSpPr>
          <p:nvPr>
            <p:ph type="hdr" idx="2"/>
          </p:nvPr>
        </p:nvSpPr>
        <p:spPr>
          <a:xfrm>
            <a:off x="0" y="0"/>
            <a:ext cx="3962400" cy="3429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517" name="Google Shape;517;g32ea54f1633_0_16:notes"/>
          <p:cNvSpPr txBox="1">
            <a:spLocks noGrp="1"/>
          </p:cNvSpPr>
          <p:nvPr>
            <p:ph type="dt" idx="10"/>
          </p:nvPr>
        </p:nvSpPr>
        <p:spPr>
          <a:xfrm>
            <a:off x="5180013" y="0"/>
            <a:ext cx="3962400" cy="3429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 sz="1200" b="0" i="0" u="none" strike="noStrike" cap="none">
                <a:solidFill>
                  <a:schemeClr val="dk1"/>
                </a:solidFill>
                <a:latin typeface="Calibri"/>
                <a:ea typeface="Calibri"/>
                <a:cs typeface="Calibri"/>
                <a:sym typeface="Calibri"/>
              </a:rPr>
              <a:t>1.7.2013</a:t>
            </a:r>
            <a:endParaRPr/>
          </a:p>
        </p:txBody>
      </p:sp>
      <p:sp>
        <p:nvSpPr>
          <p:cNvPr id="518" name="Google Shape;518;g32ea54f1633_0_16:notes"/>
          <p:cNvSpPr>
            <a:spLocks noGrp="1" noRot="1" noChangeAspect="1"/>
          </p:cNvSpPr>
          <p:nvPr>
            <p:ph type="sldImg" idx="3"/>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19" name="Google Shape;519;g32ea54f1633_0_16:notes"/>
          <p:cNvSpPr txBox="1">
            <a:spLocks noGrp="1"/>
          </p:cNvSpPr>
          <p:nvPr>
            <p:ph type="body" idx="1"/>
          </p:nvPr>
        </p:nvSpPr>
        <p:spPr>
          <a:xfrm>
            <a:off x="914400" y="3251200"/>
            <a:ext cx="7315200" cy="30813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20" name="Google Shape;520;g32ea54f1633_0_16:notes"/>
          <p:cNvSpPr txBox="1">
            <a:spLocks noGrp="1"/>
          </p:cNvSpPr>
          <p:nvPr>
            <p:ph type="ftr" idx="11"/>
          </p:nvPr>
        </p:nvSpPr>
        <p:spPr>
          <a:xfrm>
            <a:off x="0" y="6502400"/>
            <a:ext cx="3962400" cy="3414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521" name="Google Shape;521;g32ea54f1633_0_16:notes"/>
          <p:cNvSpPr txBox="1">
            <a:spLocks noGrp="1"/>
          </p:cNvSpPr>
          <p:nvPr>
            <p:ph type="sldNum" idx="12"/>
          </p:nvPr>
        </p:nvSpPr>
        <p:spPr>
          <a:xfrm>
            <a:off x="5180013" y="6502400"/>
            <a:ext cx="3962400" cy="3414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r>
              <a:rPr lang="en" sz="1200" b="0" i="0" u="none" strike="noStrike" cap="none">
                <a:solidFill>
                  <a:schemeClr val="dk1"/>
                </a:solidFill>
                <a:latin typeface="Calibri"/>
                <a:ea typeface="Calibri"/>
                <a:cs typeface="Calibri"/>
                <a:sym typeface="Calibri"/>
              </a:rPr>
              <a:t>‹#›</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9">
          <a:extLst>
            <a:ext uri="{FF2B5EF4-FFF2-40B4-BE49-F238E27FC236}">
              <a16:creationId xmlns:a16="http://schemas.microsoft.com/office/drawing/2014/main" id="{91F38CAE-FED7-086A-6B9C-03944CA10129}"/>
            </a:ext>
          </a:extLst>
        </p:cNvPr>
        <p:cNvGrpSpPr/>
        <p:nvPr/>
      </p:nvGrpSpPr>
      <p:grpSpPr>
        <a:xfrm>
          <a:off x="0" y="0"/>
          <a:ext cx="0" cy="0"/>
          <a:chOff x="0" y="0"/>
          <a:chExt cx="0" cy="0"/>
        </a:xfrm>
      </p:grpSpPr>
      <p:sp>
        <p:nvSpPr>
          <p:cNvPr id="530" name="Google Shape;530;g32ee468d271_0_0:notes">
            <a:extLst>
              <a:ext uri="{FF2B5EF4-FFF2-40B4-BE49-F238E27FC236}">
                <a16:creationId xmlns:a16="http://schemas.microsoft.com/office/drawing/2014/main" id="{E53D8F85-75C2-0C90-D30A-E319503BFBB1}"/>
              </a:ext>
            </a:extLst>
          </p:cNvPr>
          <p:cNvSpPr txBox="1">
            <a:spLocks noGrp="1"/>
          </p:cNvSpPr>
          <p:nvPr>
            <p:ph type="hdr" idx="2"/>
          </p:nvPr>
        </p:nvSpPr>
        <p:spPr>
          <a:xfrm>
            <a:off x="0" y="0"/>
            <a:ext cx="3962400" cy="3429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531" name="Google Shape;531;g32ee468d271_0_0:notes">
            <a:extLst>
              <a:ext uri="{FF2B5EF4-FFF2-40B4-BE49-F238E27FC236}">
                <a16:creationId xmlns:a16="http://schemas.microsoft.com/office/drawing/2014/main" id="{CB476B0C-507D-7D19-A7BE-57BE02482618}"/>
              </a:ext>
            </a:extLst>
          </p:cNvPr>
          <p:cNvSpPr txBox="1">
            <a:spLocks noGrp="1"/>
          </p:cNvSpPr>
          <p:nvPr>
            <p:ph type="dt" idx="10"/>
          </p:nvPr>
        </p:nvSpPr>
        <p:spPr>
          <a:xfrm>
            <a:off x="5180013" y="0"/>
            <a:ext cx="3962400" cy="3429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 sz="1200" b="0" i="0" u="none" strike="noStrike" cap="none">
                <a:solidFill>
                  <a:schemeClr val="dk1"/>
                </a:solidFill>
                <a:latin typeface="Calibri"/>
                <a:ea typeface="Calibri"/>
                <a:cs typeface="Calibri"/>
                <a:sym typeface="Calibri"/>
              </a:rPr>
              <a:t>1.7.2013</a:t>
            </a:r>
            <a:endParaRPr/>
          </a:p>
        </p:txBody>
      </p:sp>
      <p:sp>
        <p:nvSpPr>
          <p:cNvPr id="532" name="Google Shape;532;g32ee468d271_0_0:notes">
            <a:extLst>
              <a:ext uri="{FF2B5EF4-FFF2-40B4-BE49-F238E27FC236}">
                <a16:creationId xmlns:a16="http://schemas.microsoft.com/office/drawing/2014/main" id="{72A14CF8-AAF1-8C0C-A1DA-D7030811AB9D}"/>
              </a:ext>
            </a:extLst>
          </p:cNvPr>
          <p:cNvSpPr>
            <a:spLocks noGrp="1" noRot="1" noChangeAspect="1"/>
          </p:cNvSpPr>
          <p:nvPr>
            <p:ph type="sldImg" idx="3"/>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33" name="Google Shape;533;g32ee468d271_0_0:notes">
            <a:extLst>
              <a:ext uri="{FF2B5EF4-FFF2-40B4-BE49-F238E27FC236}">
                <a16:creationId xmlns:a16="http://schemas.microsoft.com/office/drawing/2014/main" id="{9F878E26-3C3F-C163-BAD9-945B467B098F}"/>
              </a:ext>
            </a:extLst>
          </p:cNvPr>
          <p:cNvSpPr txBox="1">
            <a:spLocks noGrp="1"/>
          </p:cNvSpPr>
          <p:nvPr>
            <p:ph type="body" idx="1"/>
          </p:nvPr>
        </p:nvSpPr>
        <p:spPr>
          <a:xfrm>
            <a:off x="914400" y="3251200"/>
            <a:ext cx="7315200" cy="30813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34" name="Google Shape;534;g32ee468d271_0_0:notes">
            <a:extLst>
              <a:ext uri="{FF2B5EF4-FFF2-40B4-BE49-F238E27FC236}">
                <a16:creationId xmlns:a16="http://schemas.microsoft.com/office/drawing/2014/main" id="{09576DCC-FFF1-D514-C7DE-17BC1CC970F6}"/>
              </a:ext>
            </a:extLst>
          </p:cNvPr>
          <p:cNvSpPr txBox="1">
            <a:spLocks noGrp="1"/>
          </p:cNvSpPr>
          <p:nvPr>
            <p:ph type="ftr" idx="11"/>
          </p:nvPr>
        </p:nvSpPr>
        <p:spPr>
          <a:xfrm>
            <a:off x="0" y="6502400"/>
            <a:ext cx="3962400" cy="3414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535" name="Google Shape;535;g32ee468d271_0_0:notes">
            <a:extLst>
              <a:ext uri="{FF2B5EF4-FFF2-40B4-BE49-F238E27FC236}">
                <a16:creationId xmlns:a16="http://schemas.microsoft.com/office/drawing/2014/main" id="{73A5B2FA-FDB6-42AE-0586-6A62B5BD193C}"/>
              </a:ext>
            </a:extLst>
          </p:cNvPr>
          <p:cNvSpPr txBox="1">
            <a:spLocks noGrp="1"/>
          </p:cNvSpPr>
          <p:nvPr>
            <p:ph type="sldNum" idx="12"/>
          </p:nvPr>
        </p:nvSpPr>
        <p:spPr>
          <a:xfrm>
            <a:off x="5180013" y="6502400"/>
            <a:ext cx="3962400" cy="3414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r>
              <a:rPr lang="en" sz="1200" b="0" i="0" u="none" strike="noStrike" cap="none">
                <a:solidFill>
                  <a:schemeClr val="dk1"/>
                </a:solidFill>
                <a:latin typeface="Calibri"/>
                <a:ea typeface="Calibri"/>
                <a:cs typeface="Calibri"/>
                <a:sym typeface="Calibri"/>
              </a:rPr>
              <a:t>‹#›</a:t>
            </a:r>
            <a:endParaRPr/>
          </a:p>
        </p:txBody>
      </p:sp>
    </p:spTree>
    <p:extLst>
      <p:ext uri="{BB962C8B-B14F-4D97-AF65-F5344CB8AC3E}">
        <p14:creationId xmlns:p14="http://schemas.microsoft.com/office/powerpoint/2010/main" val="364576306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Google Shape;544;g320a4e6ff58_2_313:notes"/>
          <p:cNvSpPr txBox="1">
            <a:spLocks noGrp="1"/>
          </p:cNvSpPr>
          <p:nvPr>
            <p:ph type="hdr" idx="2"/>
          </p:nvPr>
        </p:nvSpPr>
        <p:spPr>
          <a:xfrm>
            <a:off x="0" y="0"/>
            <a:ext cx="3962400" cy="3429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45" name="Google Shape;545;g320a4e6ff58_2_313:notes"/>
          <p:cNvSpPr txBox="1">
            <a:spLocks noGrp="1"/>
          </p:cNvSpPr>
          <p:nvPr>
            <p:ph type="dt" idx="10"/>
          </p:nvPr>
        </p:nvSpPr>
        <p:spPr>
          <a:xfrm>
            <a:off x="5180013" y="0"/>
            <a:ext cx="3962400" cy="3429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 sz="1200">
                <a:solidFill>
                  <a:schemeClr val="dk1"/>
                </a:solidFill>
                <a:latin typeface="Calibri"/>
                <a:ea typeface="Calibri"/>
                <a:cs typeface="Calibri"/>
                <a:sym typeface="Calibri"/>
              </a:rPr>
              <a:t>1.7.2013</a:t>
            </a:r>
            <a:endParaRPr/>
          </a:p>
        </p:txBody>
      </p:sp>
      <p:sp>
        <p:nvSpPr>
          <p:cNvPr id="546" name="Google Shape;546;g320a4e6ff58_2_313:notes"/>
          <p:cNvSpPr>
            <a:spLocks noGrp="1" noRot="1" noChangeAspect="1"/>
          </p:cNvSpPr>
          <p:nvPr>
            <p:ph type="sldImg" idx="3"/>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47" name="Google Shape;547;g320a4e6ff58_2_313:notes"/>
          <p:cNvSpPr txBox="1">
            <a:spLocks noGrp="1"/>
          </p:cNvSpPr>
          <p:nvPr>
            <p:ph type="body" idx="1"/>
          </p:nvPr>
        </p:nvSpPr>
        <p:spPr>
          <a:xfrm>
            <a:off x="914400" y="3251200"/>
            <a:ext cx="7315200" cy="30813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48" name="Google Shape;548;g320a4e6ff58_2_313:notes"/>
          <p:cNvSpPr txBox="1">
            <a:spLocks noGrp="1"/>
          </p:cNvSpPr>
          <p:nvPr>
            <p:ph type="ftr" idx="11"/>
          </p:nvPr>
        </p:nvSpPr>
        <p:spPr>
          <a:xfrm>
            <a:off x="0" y="6502400"/>
            <a:ext cx="3962400" cy="341313"/>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49" name="Google Shape;549;g320a4e6ff58_2_313:notes"/>
          <p:cNvSpPr txBox="1">
            <a:spLocks noGrp="1"/>
          </p:cNvSpPr>
          <p:nvPr>
            <p:ph type="sldNum" idx="12"/>
          </p:nvPr>
        </p:nvSpPr>
        <p:spPr>
          <a:xfrm>
            <a:off x="5180013" y="6502400"/>
            <a:ext cx="3962400" cy="341313"/>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r>
              <a:rPr lang="en" sz="1200">
                <a:solidFill>
                  <a:schemeClr val="dk1"/>
                </a:solidFill>
                <a:latin typeface="Calibri"/>
                <a:ea typeface="Calibri"/>
                <a:cs typeface="Calibri"/>
                <a:sym typeface="Calibri"/>
              </a:rPr>
              <a:t>‹#›</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9"/>
        <p:cNvGrpSpPr/>
        <p:nvPr/>
      </p:nvGrpSpPr>
      <p:grpSpPr>
        <a:xfrm>
          <a:off x="0" y="0"/>
          <a:ext cx="0" cy="0"/>
          <a:chOff x="0" y="0"/>
          <a:chExt cx="0" cy="0"/>
        </a:xfrm>
      </p:grpSpPr>
      <p:sp>
        <p:nvSpPr>
          <p:cNvPr id="570" name="Google Shape;570;g320a4e6ff58_2_338:notes"/>
          <p:cNvSpPr txBox="1">
            <a:spLocks noGrp="1"/>
          </p:cNvSpPr>
          <p:nvPr>
            <p:ph type="hdr" idx="2"/>
          </p:nvPr>
        </p:nvSpPr>
        <p:spPr>
          <a:xfrm>
            <a:off x="0" y="0"/>
            <a:ext cx="3962400" cy="3429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71" name="Google Shape;571;g320a4e6ff58_2_338:notes"/>
          <p:cNvSpPr txBox="1">
            <a:spLocks noGrp="1"/>
          </p:cNvSpPr>
          <p:nvPr>
            <p:ph type="dt" idx="10"/>
          </p:nvPr>
        </p:nvSpPr>
        <p:spPr>
          <a:xfrm>
            <a:off x="5180013" y="0"/>
            <a:ext cx="3962400" cy="3429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 sz="1200">
                <a:solidFill>
                  <a:schemeClr val="dk1"/>
                </a:solidFill>
                <a:latin typeface="Calibri"/>
                <a:ea typeface="Calibri"/>
                <a:cs typeface="Calibri"/>
                <a:sym typeface="Calibri"/>
              </a:rPr>
              <a:t>1.7.2013</a:t>
            </a:r>
            <a:endParaRPr/>
          </a:p>
        </p:txBody>
      </p:sp>
      <p:sp>
        <p:nvSpPr>
          <p:cNvPr id="572" name="Google Shape;572;g320a4e6ff58_2_338:notes"/>
          <p:cNvSpPr>
            <a:spLocks noGrp="1" noRot="1" noChangeAspect="1"/>
          </p:cNvSpPr>
          <p:nvPr>
            <p:ph type="sldImg" idx="3"/>
          </p:nvPr>
        </p:nvSpPr>
        <p:spPr>
          <a:xfrm>
            <a:off x="2857500" y="512763"/>
            <a:ext cx="3429000" cy="25669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73" name="Google Shape;573;g320a4e6ff58_2_338:notes"/>
          <p:cNvSpPr txBox="1">
            <a:spLocks noGrp="1"/>
          </p:cNvSpPr>
          <p:nvPr>
            <p:ph type="body" idx="1"/>
          </p:nvPr>
        </p:nvSpPr>
        <p:spPr>
          <a:xfrm>
            <a:off x="914400" y="3251200"/>
            <a:ext cx="7315200" cy="30813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74" name="Google Shape;574;g320a4e6ff58_2_338:notes"/>
          <p:cNvSpPr txBox="1">
            <a:spLocks noGrp="1"/>
          </p:cNvSpPr>
          <p:nvPr>
            <p:ph type="ftr" idx="11"/>
          </p:nvPr>
        </p:nvSpPr>
        <p:spPr>
          <a:xfrm>
            <a:off x="0" y="6502400"/>
            <a:ext cx="3962400" cy="341313"/>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75" name="Google Shape;575;g320a4e6ff58_2_338:notes"/>
          <p:cNvSpPr txBox="1">
            <a:spLocks noGrp="1"/>
          </p:cNvSpPr>
          <p:nvPr>
            <p:ph type="sldNum" idx="12"/>
          </p:nvPr>
        </p:nvSpPr>
        <p:spPr>
          <a:xfrm>
            <a:off x="5180013" y="6502400"/>
            <a:ext cx="3962400" cy="341313"/>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r>
              <a:rPr lang="en" sz="1200">
                <a:solidFill>
                  <a:schemeClr val="dk1"/>
                </a:solidFill>
                <a:latin typeface="Calibri"/>
                <a:ea typeface="Calibri"/>
                <a:cs typeface="Calibri"/>
                <a:sym typeface="Calibri"/>
              </a:rPr>
              <a:t>‹#›</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
        <p:cNvGrpSpPr/>
        <p:nvPr/>
      </p:nvGrpSpPr>
      <p:grpSpPr>
        <a:xfrm>
          <a:off x="0" y="0"/>
          <a:ext cx="0" cy="0"/>
          <a:chOff x="0" y="0"/>
          <a:chExt cx="0" cy="0"/>
        </a:xfrm>
      </p:grpSpPr>
      <p:sp>
        <p:nvSpPr>
          <p:cNvPr id="581" name="Google Shape;581;g320a4e6ff58_2_350:notes"/>
          <p:cNvSpPr txBox="1">
            <a:spLocks noGrp="1"/>
          </p:cNvSpPr>
          <p:nvPr>
            <p:ph type="hdr" idx="2"/>
          </p:nvPr>
        </p:nvSpPr>
        <p:spPr>
          <a:xfrm>
            <a:off x="0" y="0"/>
            <a:ext cx="3962400" cy="3429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82" name="Google Shape;582;g320a4e6ff58_2_350:notes"/>
          <p:cNvSpPr txBox="1">
            <a:spLocks noGrp="1"/>
          </p:cNvSpPr>
          <p:nvPr>
            <p:ph type="dt" idx="10"/>
          </p:nvPr>
        </p:nvSpPr>
        <p:spPr>
          <a:xfrm>
            <a:off x="5180013" y="0"/>
            <a:ext cx="3962400" cy="3429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 sz="1200">
                <a:solidFill>
                  <a:schemeClr val="dk1"/>
                </a:solidFill>
                <a:latin typeface="Calibri"/>
                <a:ea typeface="Calibri"/>
                <a:cs typeface="Calibri"/>
                <a:sym typeface="Calibri"/>
              </a:rPr>
              <a:t>1.7.2013</a:t>
            </a:r>
            <a:endParaRPr/>
          </a:p>
        </p:txBody>
      </p:sp>
      <p:sp>
        <p:nvSpPr>
          <p:cNvPr id="583" name="Google Shape;583;g320a4e6ff58_2_350:notes"/>
          <p:cNvSpPr>
            <a:spLocks noGrp="1" noRot="1" noChangeAspect="1"/>
          </p:cNvSpPr>
          <p:nvPr>
            <p:ph type="sldImg" idx="3"/>
          </p:nvPr>
        </p:nvSpPr>
        <p:spPr>
          <a:xfrm>
            <a:off x="2857500" y="512763"/>
            <a:ext cx="3429000" cy="25669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84" name="Google Shape;584;g320a4e6ff58_2_350:notes"/>
          <p:cNvSpPr txBox="1">
            <a:spLocks noGrp="1"/>
          </p:cNvSpPr>
          <p:nvPr>
            <p:ph type="body" idx="1"/>
          </p:nvPr>
        </p:nvSpPr>
        <p:spPr>
          <a:xfrm>
            <a:off x="914400" y="3251200"/>
            <a:ext cx="7315200" cy="30813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85" name="Google Shape;585;g320a4e6ff58_2_350:notes"/>
          <p:cNvSpPr txBox="1">
            <a:spLocks noGrp="1"/>
          </p:cNvSpPr>
          <p:nvPr>
            <p:ph type="ftr" idx="11"/>
          </p:nvPr>
        </p:nvSpPr>
        <p:spPr>
          <a:xfrm>
            <a:off x="0" y="6502400"/>
            <a:ext cx="3962400" cy="341313"/>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86" name="Google Shape;586;g320a4e6ff58_2_350:notes"/>
          <p:cNvSpPr txBox="1">
            <a:spLocks noGrp="1"/>
          </p:cNvSpPr>
          <p:nvPr>
            <p:ph type="sldNum" idx="12"/>
          </p:nvPr>
        </p:nvSpPr>
        <p:spPr>
          <a:xfrm>
            <a:off x="5180013" y="6502400"/>
            <a:ext cx="3962400" cy="341313"/>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r>
              <a:rPr lang="en" sz="1200">
                <a:solidFill>
                  <a:schemeClr val="dk1"/>
                </a:solidFill>
                <a:latin typeface="Calibri"/>
                <a:ea typeface="Calibri"/>
                <a:cs typeface="Calibri"/>
                <a:sym typeface="Calibri"/>
              </a:rPr>
              <a:t>‹#›</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3"/>
        <p:cNvGrpSpPr/>
        <p:nvPr/>
      </p:nvGrpSpPr>
      <p:grpSpPr>
        <a:xfrm>
          <a:off x="0" y="0"/>
          <a:ext cx="0" cy="0"/>
          <a:chOff x="0" y="0"/>
          <a:chExt cx="0" cy="0"/>
        </a:xfrm>
      </p:grpSpPr>
      <p:sp>
        <p:nvSpPr>
          <p:cNvPr id="594" name="Google Shape;594;g320a4e6ff58_2_362:notes"/>
          <p:cNvSpPr txBox="1">
            <a:spLocks noGrp="1"/>
          </p:cNvSpPr>
          <p:nvPr>
            <p:ph type="hdr" idx="2"/>
          </p:nvPr>
        </p:nvSpPr>
        <p:spPr>
          <a:xfrm>
            <a:off x="0" y="0"/>
            <a:ext cx="3962400" cy="3429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95" name="Google Shape;595;g320a4e6ff58_2_362:notes"/>
          <p:cNvSpPr txBox="1">
            <a:spLocks noGrp="1"/>
          </p:cNvSpPr>
          <p:nvPr>
            <p:ph type="dt" idx="10"/>
          </p:nvPr>
        </p:nvSpPr>
        <p:spPr>
          <a:xfrm>
            <a:off x="5180013" y="0"/>
            <a:ext cx="3962400" cy="3429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 sz="1200">
                <a:solidFill>
                  <a:schemeClr val="dk1"/>
                </a:solidFill>
                <a:latin typeface="Calibri"/>
                <a:ea typeface="Calibri"/>
                <a:cs typeface="Calibri"/>
                <a:sym typeface="Calibri"/>
              </a:rPr>
              <a:t>1.7.2013</a:t>
            </a:r>
            <a:endParaRPr/>
          </a:p>
        </p:txBody>
      </p:sp>
      <p:sp>
        <p:nvSpPr>
          <p:cNvPr id="596" name="Google Shape;596;g320a4e6ff58_2_362:notes"/>
          <p:cNvSpPr>
            <a:spLocks noGrp="1" noRot="1" noChangeAspect="1"/>
          </p:cNvSpPr>
          <p:nvPr>
            <p:ph type="sldImg" idx="3"/>
          </p:nvPr>
        </p:nvSpPr>
        <p:spPr>
          <a:xfrm>
            <a:off x="2857500" y="512763"/>
            <a:ext cx="3429000" cy="25669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97" name="Google Shape;597;g320a4e6ff58_2_362:notes"/>
          <p:cNvSpPr txBox="1">
            <a:spLocks noGrp="1"/>
          </p:cNvSpPr>
          <p:nvPr>
            <p:ph type="body" idx="1"/>
          </p:nvPr>
        </p:nvSpPr>
        <p:spPr>
          <a:xfrm>
            <a:off x="914400" y="3251200"/>
            <a:ext cx="7315200" cy="30813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98" name="Google Shape;598;g320a4e6ff58_2_362:notes"/>
          <p:cNvSpPr txBox="1">
            <a:spLocks noGrp="1"/>
          </p:cNvSpPr>
          <p:nvPr>
            <p:ph type="ftr" idx="11"/>
          </p:nvPr>
        </p:nvSpPr>
        <p:spPr>
          <a:xfrm>
            <a:off x="0" y="6502400"/>
            <a:ext cx="3962400" cy="341313"/>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99" name="Google Shape;599;g320a4e6ff58_2_362:notes"/>
          <p:cNvSpPr txBox="1">
            <a:spLocks noGrp="1"/>
          </p:cNvSpPr>
          <p:nvPr>
            <p:ph type="sldNum" idx="12"/>
          </p:nvPr>
        </p:nvSpPr>
        <p:spPr>
          <a:xfrm>
            <a:off x="5180013" y="6502400"/>
            <a:ext cx="3962400" cy="341313"/>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r>
              <a:rPr lang="en" sz="1200">
                <a:solidFill>
                  <a:schemeClr val="dk1"/>
                </a:solidFill>
                <a:latin typeface="Calibri"/>
                <a:ea typeface="Calibri"/>
                <a:cs typeface="Calibri"/>
                <a:sym typeface="Calibri"/>
              </a:rPr>
              <a:t>‹#›</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320ad594b72_2_102:notes"/>
          <p:cNvSpPr txBox="1">
            <a:spLocks noGrp="1"/>
          </p:cNvSpPr>
          <p:nvPr>
            <p:ph type="hdr" idx="2"/>
          </p:nvPr>
        </p:nvSpPr>
        <p:spPr>
          <a:xfrm>
            <a:off x="0" y="0"/>
            <a:ext cx="3962400" cy="3429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b="0" i="0" u="none" strike="noStrike" cap="none">
              <a:solidFill>
                <a:schemeClr val="dk1"/>
              </a:solidFill>
              <a:latin typeface="Calibri"/>
              <a:ea typeface="Calibri"/>
              <a:cs typeface="Calibri"/>
              <a:sym typeface="Calibri"/>
            </a:endParaRPr>
          </a:p>
        </p:txBody>
      </p:sp>
      <p:sp>
        <p:nvSpPr>
          <p:cNvPr id="272" name="Google Shape;272;g320ad594b72_2_102:notes"/>
          <p:cNvSpPr txBox="1">
            <a:spLocks noGrp="1"/>
          </p:cNvSpPr>
          <p:nvPr>
            <p:ph type="dt" idx="10"/>
          </p:nvPr>
        </p:nvSpPr>
        <p:spPr>
          <a:xfrm>
            <a:off x="5180013" y="0"/>
            <a:ext cx="3962400" cy="342900"/>
          </a:xfrm>
          <a:prstGeom prst="rect">
            <a:avLst/>
          </a:prstGeom>
          <a:noFill/>
          <a:ln>
            <a:noFill/>
          </a:ln>
        </p:spPr>
        <p:txBody>
          <a:bodyPr spcFirstLastPara="1" wrap="square" lIns="91425" tIns="45700" rIns="91425" bIns="45700" anchor="t" anchorCtr="0">
            <a:noAutofit/>
          </a:bodyPr>
          <a:lstStyle/>
          <a:p>
            <a:pPr marL="0" lvl="0" indent="0" algn="r" rtl="0">
              <a:lnSpc>
                <a:spcPct val="100000"/>
              </a:lnSpc>
              <a:spcBef>
                <a:spcPts val="0"/>
              </a:spcBef>
              <a:spcAft>
                <a:spcPts val="0"/>
              </a:spcAft>
              <a:buSzPts val="1400"/>
              <a:buNone/>
            </a:pPr>
            <a:r>
              <a:rPr lang="en" sz="1200" b="0" i="0" u="none" strike="noStrike" cap="none">
                <a:solidFill>
                  <a:schemeClr val="dk1"/>
                </a:solidFill>
                <a:latin typeface="Calibri"/>
                <a:ea typeface="Calibri"/>
                <a:cs typeface="Calibri"/>
                <a:sym typeface="Calibri"/>
              </a:rPr>
              <a:t>1.7.2013</a:t>
            </a:r>
            <a:endParaRPr/>
          </a:p>
        </p:txBody>
      </p:sp>
      <p:sp>
        <p:nvSpPr>
          <p:cNvPr id="273" name="Google Shape;273;g320ad594b72_2_102:notes"/>
          <p:cNvSpPr>
            <a:spLocks noGrp="1" noRot="1" noChangeAspect="1"/>
          </p:cNvSpPr>
          <p:nvPr>
            <p:ph type="sldImg" idx="3"/>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4" name="Google Shape;274;g320ad594b72_2_102:notes"/>
          <p:cNvSpPr txBox="1">
            <a:spLocks noGrp="1"/>
          </p:cNvSpPr>
          <p:nvPr>
            <p:ph type="body" idx="1"/>
          </p:nvPr>
        </p:nvSpPr>
        <p:spPr>
          <a:xfrm>
            <a:off x="914400" y="3251200"/>
            <a:ext cx="7315200" cy="3081338"/>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75" name="Google Shape;275;g320ad594b72_2_102:notes"/>
          <p:cNvSpPr txBox="1">
            <a:spLocks noGrp="1"/>
          </p:cNvSpPr>
          <p:nvPr>
            <p:ph type="ftr" idx="11"/>
          </p:nvPr>
        </p:nvSpPr>
        <p:spPr>
          <a:xfrm>
            <a:off x="0" y="6502400"/>
            <a:ext cx="3962400" cy="341313"/>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1400"/>
              <a:buNone/>
            </a:pPr>
            <a:endParaRPr sz="1200" b="0" i="0" u="none" strike="noStrike" cap="none">
              <a:solidFill>
                <a:schemeClr val="dk1"/>
              </a:solidFill>
              <a:latin typeface="Calibri"/>
              <a:ea typeface="Calibri"/>
              <a:cs typeface="Calibri"/>
              <a:sym typeface="Calibri"/>
            </a:endParaRPr>
          </a:p>
        </p:txBody>
      </p:sp>
      <p:sp>
        <p:nvSpPr>
          <p:cNvPr id="276" name="Google Shape;276;g320ad594b72_2_102:notes"/>
          <p:cNvSpPr txBox="1">
            <a:spLocks noGrp="1"/>
          </p:cNvSpPr>
          <p:nvPr>
            <p:ph type="sldNum" idx="12"/>
          </p:nvPr>
        </p:nvSpPr>
        <p:spPr>
          <a:xfrm>
            <a:off x="5180013" y="6502400"/>
            <a:ext cx="3962400" cy="341313"/>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200"/>
              <a:buNone/>
            </a:pPr>
            <a:r>
              <a:rPr lang="en" sz="1200" b="0" i="0" u="none" strike="noStrike" cap="none">
                <a:solidFill>
                  <a:schemeClr val="dk1"/>
                </a:solidFill>
                <a:latin typeface="Calibri"/>
                <a:ea typeface="Calibri"/>
                <a:cs typeface="Calibri"/>
                <a:sym typeface="Calibri"/>
              </a:rPr>
              <a:t>‹#›</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320ad594b72_2_115:notes"/>
          <p:cNvSpPr txBox="1">
            <a:spLocks noGrp="1"/>
          </p:cNvSpPr>
          <p:nvPr>
            <p:ph type="hdr" idx="2"/>
          </p:nvPr>
        </p:nvSpPr>
        <p:spPr>
          <a:xfrm>
            <a:off x="0" y="0"/>
            <a:ext cx="3962400" cy="3429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b="0" i="0" u="none" strike="noStrike" cap="none">
              <a:solidFill>
                <a:schemeClr val="dk1"/>
              </a:solidFill>
              <a:latin typeface="Calibri"/>
              <a:ea typeface="Calibri"/>
              <a:cs typeface="Calibri"/>
              <a:sym typeface="Calibri"/>
            </a:endParaRPr>
          </a:p>
        </p:txBody>
      </p:sp>
      <p:sp>
        <p:nvSpPr>
          <p:cNvPr id="285" name="Google Shape;285;g320ad594b72_2_115:notes"/>
          <p:cNvSpPr txBox="1">
            <a:spLocks noGrp="1"/>
          </p:cNvSpPr>
          <p:nvPr>
            <p:ph type="dt" idx="10"/>
          </p:nvPr>
        </p:nvSpPr>
        <p:spPr>
          <a:xfrm>
            <a:off x="5180013" y="0"/>
            <a:ext cx="3962400" cy="342900"/>
          </a:xfrm>
          <a:prstGeom prst="rect">
            <a:avLst/>
          </a:prstGeom>
          <a:noFill/>
          <a:ln>
            <a:noFill/>
          </a:ln>
        </p:spPr>
        <p:txBody>
          <a:bodyPr spcFirstLastPara="1" wrap="square" lIns="91425" tIns="45700" rIns="91425" bIns="45700" anchor="t" anchorCtr="0">
            <a:noAutofit/>
          </a:bodyPr>
          <a:lstStyle/>
          <a:p>
            <a:pPr marL="0" lvl="0" indent="0" algn="r" rtl="0">
              <a:lnSpc>
                <a:spcPct val="100000"/>
              </a:lnSpc>
              <a:spcBef>
                <a:spcPts val="0"/>
              </a:spcBef>
              <a:spcAft>
                <a:spcPts val="0"/>
              </a:spcAft>
              <a:buSzPts val="1400"/>
              <a:buNone/>
            </a:pPr>
            <a:r>
              <a:rPr lang="en" sz="1200" b="0" i="0" u="none" strike="noStrike" cap="none">
                <a:solidFill>
                  <a:schemeClr val="dk1"/>
                </a:solidFill>
                <a:latin typeface="Calibri"/>
                <a:ea typeface="Calibri"/>
                <a:cs typeface="Calibri"/>
                <a:sym typeface="Calibri"/>
              </a:rPr>
              <a:t>1.7.2013</a:t>
            </a:r>
            <a:endParaRPr/>
          </a:p>
        </p:txBody>
      </p:sp>
      <p:sp>
        <p:nvSpPr>
          <p:cNvPr id="286" name="Google Shape;286;g320ad594b72_2_115:notes"/>
          <p:cNvSpPr>
            <a:spLocks noGrp="1" noRot="1" noChangeAspect="1"/>
          </p:cNvSpPr>
          <p:nvPr>
            <p:ph type="sldImg" idx="3"/>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7" name="Google Shape;287;g320ad594b72_2_115:notes"/>
          <p:cNvSpPr txBox="1">
            <a:spLocks noGrp="1"/>
          </p:cNvSpPr>
          <p:nvPr>
            <p:ph type="body" idx="1"/>
          </p:nvPr>
        </p:nvSpPr>
        <p:spPr>
          <a:xfrm>
            <a:off x="914400" y="3251200"/>
            <a:ext cx="7315200" cy="3081338"/>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88" name="Google Shape;288;g320ad594b72_2_115:notes"/>
          <p:cNvSpPr txBox="1">
            <a:spLocks noGrp="1"/>
          </p:cNvSpPr>
          <p:nvPr>
            <p:ph type="ftr" idx="11"/>
          </p:nvPr>
        </p:nvSpPr>
        <p:spPr>
          <a:xfrm>
            <a:off x="0" y="6502400"/>
            <a:ext cx="3962400" cy="341313"/>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1400"/>
              <a:buNone/>
            </a:pPr>
            <a:endParaRPr sz="1200" b="0" i="0" u="none" strike="noStrike" cap="none">
              <a:solidFill>
                <a:schemeClr val="dk1"/>
              </a:solidFill>
              <a:latin typeface="Calibri"/>
              <a:ea typeface="Calibri"/>
              <a:cs typeface="Calibri"/>
              <a:sym typeface="Calibri"/>
            </a:endParaRPr>
          </a:p>
        </p:txBody>
      </p:sp>
      <p:sp>
        <p:nvSpPr>
          <p:cNvPr id="289" name="Google Shape;289;g320ad594b72_2_115:notes"/>
          <p:cNvSpPr txBox="1">
            <a:spLocks noGrp="1"/>
          </p:cNvSpPr>
          <p:nvPr>
            <p:ph type="sldNum" idx="12"/>
          </p:nvPr>
        </p:nvSpPr>
        <p:spPr>
          <a:xfrm>
            <a:off x="5180013" y="6502400"/>
            <a:ext cx="3962400" cy="341313"/>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200"/>
              <a:buNone/>
            </a:pPr>
            <a:r>
              <a:rPr lang="en" sz="1200" b="0" i="0" u="none" strike="noStrike" cap="none">
                <a:solidFill>
                  <a:schemeClr val="dk1"/>
                </a:solidFill>
                <a:latin typeface="Calibri"/>
                <a:ea typeface="Calibri"/>
                <a:cs typeface="Calibri"/>
                <a:sym typeface="Calibri"/>
              </a:rPr>
              <a:t>‹#›</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320a4e6ff58_2_163:notes"/>
          <p:cNvSpPr txBox="1">
            <a:spLocks noGrp="1"/>
          </p:cNvSpPr>
          <p:nvPr>
            <p:ph type="hdr" idx="2"/>
          </p:nvPr>
        </p:nvSpPr>
        <p:spPr>
          <a:xfrm>
            <a:off x="0" y="0"/>
            <a:ext cx="3962400" cy="3429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298" name="Google Shape;298;g320a4e6ff58_2_163:notes"/>
          <p:cNvSpPr txBox="1">
            <a:spLocks noGrp="1"/>
          </p:cNvSpPr>
          <p:nvPr>
            <p:ph type="dt" idx="10"/>
          </p:nvPr>
        </p:nvSpPr>
        <p:spPr>
          <a:xfrm>
            <a:off x="5180013" y="0"/>
            <a:ext cx="3962400" cy="3429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 sz="1200" b="0" i="0" u="none" strike="noStrike" cap="none">
                <a:solidFill>
                  <a:schemeClr val="dk1"/>
                </a:solidFill>
                <a:latin typeface="Calibri"/>
                <a:ea typeface="Calibri"/>
                <a:cs typeface="Calibri"/>
                <a:sym typeface="Calibri"/>
              </a:rPr>
              <a:t>1.7.2013</a:t>
            </a:r>
            <a:endParaRPr/>
          </a:p>
        </p:txBody>
      </p:sp>
      <p:sp>
        <p:nvSpPr>
          <p:cNvPr id="299" name="Google Shape;299;g320a4e6ff58_2_163:notes"/>
          <p:cNvSpPr>
            <a:spLocks noGrp="1" noRot="1" noChangeAspect="1"/>
          </p:cNvSpPr>
          <p:nvPr>
            <p:ph type="sldImg" idx="3"/>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0" name="Google Shape;300;g320a4e6ff58_2_163:notes"/>
          <p:cNvSpPr txBox="1">
            <a:spLocks noGrp="1"/>
          </p:cNvSpPr>
          <p:nvPr>
            <p:ph type="body" idx="1"/>
          </p:nvPr>
        </p:nvSpPr>
        <p:spPr>
          <a:xfrm>
            <a:off x="914400" y="3251200"/>
            <a:ext cx="7315200" cy="30813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1" name="Google Shape;301;g320a4e6ff58_2_163:notes"/>
          <p:cNvSpPr txBox="1">
            <a:spLocks noGrp="1"/>
          </p:cNvSpPr>
          <p:nvPr>
            <p:ph type="ftr" idx="11"/>
          </p:nvPr>
        </p:nvSpPr>
        <p:spPr>
          <a:xfrm>
            <a:off x="0" y="6502400"/>
            <a:ext cx="3962400" cy="341313"/>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302" name="Google Shape;302;g320a4e6ff58_2_163:notes"/>
          <p:cNvSpPr txBox="1">
            <a:spLocks noGrp="1"/>
          </p:cNvSpPr>
          <p:nvPr>
            <p:ph type="sldNum" idx="12"/>
          </p:nvPr>
        </p:nvSpPr>
        <p:spPr>
          <a:xfrm>
            <a:off x="5180013" y="6502400"/>
            <a:ext cx="3962400" cy="341313"/>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r>
              <a:rPr lang="en" sz="1200" b="0" i="0" u="none" strike="noStrike" cap="none">
                <a:solidFill>
                  <a:schemeClr val="dk1"/>
                </a:solidFill>
                <a:latin typeface="Calibri"/>
                <a:ea typeface="Calibri"/>
                <a:cs typeface="Calibri"/>
                <a:sym typeface="Calibri"/>
              </a:rPr>
              <a:t>‹#›</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320ad594b72_0_84:notes"/>
          <p:cNvSpPr txBox="1">
            <a:spLocks noGrp="1"/>
          </p:cNvSpPr>
          <p:nvPr>
            <p:ph type="hdr" idx="2"/>
          </p:nvPr>
        </p:nvSpPr>
        <p:spPr>
          <a:xfrm>
            <a:off x="0" y="0"/>
            <a:ext cx="3962400" cy="3429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312" name="Google Shape;312;g320ad594b72_0_84:notes"/>
          <p:cNvSpPr txBox="1">
            <a:spLocks noGrp="1"/>
          </p:cNvSpPr>
          <p:nvPr>
            <p:ph type="dt" idx="10"/>
          </p:nvPr>
        </p:nvSpPr>
        <p:spPr>
          <a:xfrm>
            <a:off x="5180013" y="0"/>
            <a:ext cx="3962400" cy="3429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 sz="1200" b="0" i="0" u="none" strike="noStrike" cap="none">
                <a:solidFill>
                  <a:schemeClr val="dk1"/>
                </a:solidFill>
                <a:latin typeface="Calibri"/>
                <a:ea typeface="Calibri"/>
                <a:cs typeface="Calibri"/>
                <a:sym typeface="Calibri"/>
              </a:rPr>
              <a:t>1.7.2013</a:t>
            </a:r>
            <a:endParaRPr/>
          </a:p>
        </p:txBody>
      </p:sp>
      <p:sp>
        <p:nvSpPr>
          <p:cNvPr id="313" name="Google Shape;313;g320ad594b72_0_84:notes"/>
          <p:cNvSpPr>
            <a:spLocks noGrp="1" noRot="1" noChangeAspect="1"/>
          </p:cNvSpPr>
          <p:nvPr>
            <p:ph type="sldImg" idx="3"/>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4" name="Google Shape;314;g320ad594b72_0_84:notes"/>
          <p:cNvSpPr txBox="1">
            <a:spLocks noGrp="1"/>
          </p:cNvSpPr>
          <p:nvPr>
            <p:ph type="body" idx="1"/>
          </p:nvPr>
        </p:nvSpPr>
        <p:spPr>
          <a:xfrm>
            <a:off x="914400" y="3251200"/>
            <a:ext cx="7315200" cy="30813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5" name="Google Shape;315;g320ad594b72_0_84:notes"/>
          <p:cNvSpPr txBox="1">
            <a:spLocks noGrp="1"/>
          </p:cNvSpPr>
          <p:nvPr>
            <p:ph type="ftr" idx="11"/>
          </p:nvPr>
        </p:nvSpPr>
        <p:spPr>
          <a:xfrm>
            <a:off x="0" y="6502400"/>
            <a:ext cx="3962400" cy="3414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316" name="Google Shape;316;g320ad594b72_0_84:notes"/>
          <p:cNvSpPr txBox="1">
            <a:spLocks noGrp="1"/>
          </p:cNvSpPr>
          <p:nvPr>
            <p:ph type="sldNum" idx="12"/>
          </p:nvPr>
        </p:nvSpPr>
        <p:spPr>
          <a:xfrm>
            <a:off x="5180013" y="6502400"/>
            <a:ext cx="3962400" cy="3414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r>
              <a:rPr lang="en" sz="1200" b="0" i="0" u="none" strike="noStrike" cap="none">
                <a:solidFill>
                  <a:schemeClr val="dk1"/>
                </a:solidFill>
                <a:latin typeface="Calibri"/>
                <a:ea typeface="Calibri"/>
                <a:cs typeface="Calibri"/>
                <a:sym typeface="Calibri"/>
              </a:rPr>
              <a:t>‹#›</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6"/>
        <p:cNvGrpSpPr/>
        <p:nvPr/>
      </p:nvGrpSpPr>
      <p:grpSpPr>
        <a:xfrm>
          <a:off x="0" y="0"/>
          <a:ext cx="0" cy="0"/>
          <a:chOff x="0" y="0"/>
          <a:chExt cx="0" cy="0"/>
        </a:xfrm>
      </p:grpSpPr>
      <p:sp>
        <p:nvSpPr>
          <p:cNvPr id="57" name="Google Shape;57;p14"/>
          <p:cNvSpPr txBox="1">
            <a:spLocks noGrp="1"/>
          </p:cNvSpPr>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58" name="Google Shape;58;p14"/>
          <p:cNvSpPr txBox="1">
            <a:spLocks noGrp="1"/>
          </p:cNvSpPr>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59" name="Google Shape;59;p14"/>
          <p:cNvSpPr txBox="1">
            <a:spLocks noGrp="1"/>
          </p:cNvSpPr>
          <p:nvPr>
            <p:ph type="sldNum" idx="12"/>
          </p:nvPr>
        </p:nvSpPr>
        <p:spPr>
          <a:xfrm>
            <a:off x="3276600" y="3178175"/>
            <a:ext cx="1066800" cy="182563"/>
          </a:xfrm>
          <a:prstGeom prst="rect">
            <a:avLst/>
          </a:prstGeom>
          <a:noFill/>
          <a:ln>
            <a:noFill/>
          </a:ln>
        </p:spPr>
        <p:txBody>
          <a:bodyPr spcFirstLastPara="1" wrap="square" lIns="45725" tIns="22850" rIns="45725" bIns="228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60"/>
        <p:cNvGrpSpPr/>
        <p:nvPr/>
      </p:nvGrpSpPr>
      <p:grpSpPr>
        <a:xfrm>
          <a:off x="0" y="0"/>
          <a:ext cx="0" cy="0"/>
          <a:chOff x="0" y="0"/>
          <a:chExt cx="0" cy="0"/>
        </a:xfrm>
      </p:grpSpPr>
      <p:sp>
        <p:nvSpPr>
          <p:cNvPr id="61" name="Google Shape;61;p15"/>
          <p:cNvSpPr txBox="1">
            <a:spLocks noGrp="1"/>
          </p:cNvSpPr>
          <p:nvPr>
            <p:ph type="ctrTitle"/>
          </p:nvPr>
        </p:nvSpPr>
        <p:spPr>
          <a:xfrm>
            <a:off x="342900" y="1065213"/>
            <a:ext cx="3886200" cy="735013"/>
          </a:xfrm>
          <a:prstGeom prst="rect">
            <a:avLst/>
          </a:prstGeom>
          <a:noFill/>
          <a:ln>
            <a:noFill/>
          </a:ln>
        </p:spPr>
        <p:txBody>
          <a:bodyPr spcFirstLastPara="1" wrap="square" lIns="45725" tIns="22850" rIns="45725" bIns="22850" anchor="ctr" anchorCtr="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a:endParaRPr/>
          </a:p>
        </p:txBody>
      </p:sp>
      <p:sp>
        <p:nvSpPr>
          <p:cNvPr id="62" name="Google Shape;62;p15"/>
          <p:cNvSpPr txBox="1">
            <a:spLocks noGrp="1"/>
          </p:cNvSpPr>
          <p:nvPr>
            <p:ph type="subTitle" idx="1"/>
          </p:nvPr>
        </p:nvSpPr>
        <p:spPr>
          <a:xfrm>
            <a:off x="685800" y="1943100"/>
            <a:ext cx="3200400" cy="876300"/>
          </a:xfrm>
          <a:prstGeom prst="rect">
            <a:avLst/>
          </a:prstGeom>
          <a:noFill/>
          <a:ln>
            <a:noFill/>
          </a:ln>
        </p:spPr>
        <p:txBody>
          <a:bodyPr spcFirstLastPara="1" wrap="square" lIns="45725" tIns="22850" rIns="45725" bIns="22850" anchor="t" anchorCtr="0">
            <a:normAutofit/>
          </a:bodyPr>
          <a:lstStyle>
            <a:lvl1pPr lvl="0" algn="ctr">
              <a:spcBef>
                <a:spcPts val="300"/>
              </a:spcBef>
              <a:spcAft>
                <a:spcPts val="0"/>
              </a:spcAft>
              <a:buClr>
                <a:srgbClr val="888888"/>
              </a:buClr>
              <a:buSzPts val="1600"/>
              <a:buNone/>
              <a:defRPr>
                <a:solidFill>
                  <a:srgbClr val="888888"/>
                </a:solidFill>
              </a:defRPr>
            </a:lvl1pPr>
            <a:lvl2pPr lvl="1" algn="ctr">
              <a:spcBef>
                <a:spcPts val="300"/>
              </a:spcBef>
              <a:spcAft>
                <a:spcPts val="0"/>
              </a:spcAft>
              <a:buClr>
                <a:srgbClr val="888888"/>
              </a:buClr>
              <a:buSzPts val="1400"/>
              <a:buNone/>
              <a:defRPr>
                <a:solidFill>
                  <a:srgbClr val="888888"/>
                </a:solidFill>
              </a:defRPr>
            </a:lvl2pPr>
            <a:lvl3pPr lvl="2" algn="ctr">
              <a:spcBef>
                <a:spcPts val="200"/>
              </a:spcBef>
              <a:spcAft>
                <a:spcPts val="0"/>
              </a:spcAft>
              <a:buClr>
                <a:srgbClr val="888888"/>
              </a:buClr>
              <a:buSzPts val="1200"/>
              <a:buNone/>
              <a:defRPr>
                <a:solidFill>
                  <a:srgbClr val="888888"/>
                </a:solidFill>
              </a:defRPr>
            </a:lvl3pPr>
            <a:lvl4pPr lvl="3" algn="ctr">
              <a:spcBef>
                <a:spcPts val="200"/>
              </a:spcBef>
              <a:spcAft>
                <a:spcPts val="0"/>
              </a:spcAft>
              <a:buClr>
                <a:srgbClr val="888888"/>
              </a:buClr>
              <a:buSzPts val="1000"/>
              <a:buNone/>
              <a:defRPr>
                <a:solidFill>
                  <a:srgbClr val="888888"/>
                </a:solidFill>
              </a:defRPr>
            </a:lvl4pPr>
            <a:lvl5pPr lvl="4" algn="ctr">
              <a:spcBef>
                <a:spcPts val="200"/>
              </a:spcBef>
              <a:spcAft>
                <a:spcPts val="0"/>
              </a:spcAft>
              <a:buClr>
                <a:srgbClr val="888888"/>
              </a:buClr>
              <a:buSzPts val="1000"/>
              <a:buNone/>
              <a:defRPr>
                <a:solidFill>
                  <a:srgbClr val="888888"/>
                </a:solidFill>
              </a:defRPr>
            </a:lvl5pPr>
            <a:lvl6pPr lvl="5" algn="ctr">
              <a:spcBef>
                <a:spcPts val="200"/>
              </a:spcBef>
              <a:spcAft>
                <a:spcPts val="0"/>
              </a:spcAft>
              <a:buClr>
                <a:srgbClr val="888888"/>
              </a:buClr>
              <a:buSzPts val="1000"/>
              <a:buNone/>
              <a:defRPr>
                <a:solidFill>
                  <a:srgbClr val="888888"/>
                </a:solidFill>
              </a:defRPr>
            </a:lvl6pPr>
            <a:lvl7pPr lvl="6" algn="ctr">
              <a:spcBef>
                <a:spcPts val="200"/>
              </a:spcBef>
              <a:spcAft>
                <a:spcPts val="0"/>
              </a:spcAft>
              <a:buClr>
                <a:srgbClr val="888888"/>
              </a:buClr>
              <a:buSzPts val="1000"/>
              <a:buNone/>
              <a:defRPr>
                <a:solidFill>
                  <a:srgbClr val="888888"/>
                </a:solidFill>
              </a:defRPr>
            </a:lvl7pPr>
            <a:lvl8pPr lvl="7" algn="ctr">
              <a:spcBef>
                <a:spcPts val="200"/>
              </a:spcBef>
              <a:spcAft>
                <a:spcPts val="0"/>
              </a:spcAft>
              <a:buClr>
                <a:srgbClr val="888888"/>
              </a:buClr>
              <a:buSzPts val="1000"/>
              <a:buNone/>
              <a:defRPr>
                <a:solidFill>
                  <a:srgbClr val="888888"/>
                </a:solidFill>
              </a:defRPr>
            </a:lvl8pPr>
            <a:lvl9pPr lvl="8" algn="ctr">
              <a:spcBef>
                <a:spcPts val="200"/>
              </a:spcBef>
              <a:spcAft>
                <a:spcPts val="0"/>
              </a:spcAft>
              <a:buClr>
                <a:srgbClr val="888888"/>
              </a:buClr>
              <a:buSzPts val="1000"/>
              <a:buNone/>
              <a:defRPr>
                <a:solidFill>
                  <a:srgbClr val="888888"/>
                </a:solidFill>
              </a:defRPr>
            </a:lvl9pPr>
          </a:lstStyle>
          <a:p>
            <a:endParaRPr/>
          </a:p>
        </p:txBody>
      </p:sp>
      <p:sp>
        <p:nvSpPr>
          <p:cNvPr id="63" name="Google Shape;63;p15"/>
          <p:cNvSpPr txBox="1">
            <a:spLocks noGrp="1"/>
          </p:cNvSpPr>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64" name="Google Shape;64;p15"/>
          <p:cNvSpPr txBox="1">
            <a:spLocks noGrp="1"/>
          </p:cNvSpPr>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65" name="Google Shape;65;p15"/>
          <p:cNvSpPr txBox="1">
            <a:spLocks noGrp="1"/>
          </p:cNvSpPr>
          <p:nvPr>
            <p:ph type="sldNum" idx="12"/>
          </p:nvPr>
        </p:nvSpPr>
        <p:spPr>
          <a:xfrm>
            <a:off x="3276600" y="3178175"/>
            <a:ext cx="1066800" cy="182563"/>
          </a:xfrm>
          <a:prstGeom prst="rect">
            <a:avLst/>
          </a:prstGeom>
          <a:noFill/>
          <a:ln>
            <a:noFill/>
          </a:ln>
        </p:spPr>
        <p:txBody>
          <a:bodyPr spcFirstLastPara="1" wrap="square" lIns="45725" tIns="22850" rIns="45725" bIns="228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66"/>
        <p:cNvGrpSpPr/>
        <p:nvPr/>
      </p:nvGrpSpPr>
      <p:grpSpPr>
        <a:xfrm>
          <a:off x="0" y="0"/>
          <a:ext cx="0" cy="0"/>
          <a:chOff x="0" y="0"/>
          <a:chExt cx="0" cy="0"/>
        </a:xfrm>
      </p:grpSpPr>
      <p:sp>
        <p:nvSpPr>
          <p:cNvPr id="67" name="Google Shape;67;p16"/>
          <p:cNvSpPr txBox="1">
            <a:spLocks noGrp="1"/>
          </p:cNvSpPr>
          <p:nvPr>
            <p:ph type="title"/>
          </p:nvPr>
        </p:nvSpPr>
        <p:spPr>
          <a:xfrm>
            <a:off x="228600" y="137319"/>
            <a:ext cx="4114800" cy="571500"/>
          </a:xfrm>
          <a:prstGeom prst="rect">
            <a:avLst/>
          </a:prstGeom>
          <a:noFill/>
          <a:ln>
            <a:noFill/>
          </a:ln>
        </p:spPr>
        <p:txBody>
          <a:bodyPr spcFirstLastPara="1" wrap="square" lIns="45725" tIns="22850" rIns="45725" bIns="22850" anchor="ctr" anchorCtr="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a:endParaRPr/>
          </a:p>
        </p:txBody>
      </p:sp>
      <p:sp>
        <p:nvSpPr>
          <p:cNvPr id="68" name="Google Shape;68;p16"/>
          <p:cNvSpPr txBox="1">
            <a:spLocks noGrp="1"/>
          </p:cNvSpPr>
          <p:nvPr>
            <p:ph type="body" idx="1"/>
          </p:nvPr>
        </p:nvSpPr>
        <p:spPr>
          <a:xfrm>
            <a:off x="228600" y="800100"/>
            <a:ext cx="4114800" cy="2262982"/>
          </a:xfrm>
          <a:prstGeom prst="rect">
            <a:avLst/>
          </a:prstGeom>
          <a:noFill/>
          <a:ln>
            <a:noFill/>
          </a:ln>
        </p:spPr>
        <p:txBody>
          <a:bodyPr spcFirstLastPara="1" wrap="square" lIns="45725" tIns="22850" rIns="45725" bIns="22850" anchor="t" anchorCtr="0">
            <a:normAutofit/>
          </a:bodyPr>
          <a:lstStyle>
            <a:lvl1pPr marL="457200" lvl="0" indent="-285750" algn="l">
              <a:spcBef>
                <a:spcPts val="200"/>
              </a:spcBef>
              <a:spcAft>
                <a:spcPts val="0"/>
              </a:spcAft>
              <a:buClr>
                <a:schemeClr val="dk1"/>
              </a:buClr>
              <a:buSzPts val="900"/>
              <a:buChar char="•"/>
              <a:defRPr/>
            </a:lvl1pPr>
            <a:lvl2pPr marL="914400" lvl="1" indent="-285750" algn="l">
              <a:spcBef>
                <a:spcPts val="200"/>
              </a:spcBef>
              <a:spcAft>
                <a:spcPts val="0"/>
              </a:spcAft>
              <a:buClr>
                <a:schemeClr val="dk1"/>
              </a:buClr>
              <a:buSzPts val="900"/>
              <a:buChar char="–"/>
              <a:defRPr/>
            </a:lvl2pPr>
            <a:lvl3pPr marL="1371600" lvl="2" indent="-285750" algn="l">
              <a:spcBef>
                <a:spcPts val="200"/>
              </a:spcBef>
              <a:spcAft>
                <a:spcPts val="0"/>
              </a:spcAft>
              <a:buClr>
                <a:schemeClr val="dk1"/>
              </a:buClr>
              <a:buSzPts val="900"/>
              <a:buChar char="•"/>
              <a:defRPr/>
            </a:lvl3pPr>
            <a:lvl4pPr marL="1828800" lvl="3" indent="-285750" algn="l">
              <a:spcBef>
                <a:spcPts val="200"/>
              </a:spcBef>
              <a:spcAft>
                <a:spcPts val="0"/>
              </a:spcAft>
              <a:buClr>
                <a:schemeClr val="dk1"/>
              </a:buClr>
              <a:buSzPts val="900"/>
              <a:buChar char="–"/>
              <a:defRPr/>
            </a:lvl4pPr>
            <a:lvl5pPr marL="2286000" lvl="4" indent="-285750" algn="l">
              <a:spcBef>
                <a:spcPts val="200"/>
              </a:spcBef>
              <a:spcAft>
                <a:spcPts val="0"/>
              </a:spcAft>
              <a:buClr>
                <a:schemeClr val="dk1"/>
              </a:buClr>
              <a:buSzPts val="900"/>
              <a:buChar char="»"/>
              <a:defRPr/>
            </a:lvl5pPr>
            <a:lvl6pPr marL="2743200" lvl="5" indent="-285750" algn="l">
              <a:spcBef>
                <a:spcPts val="200"/>
              </a:spcBef>
              <a:spcAft>
                <a:spcPts val="0"/>
              </a:spcAft>
              <a:buClr>
                <a:schemeClr val="dk1"/>
              </a:buClr>
              <a:buSzPts val="900"/>
              <a:buChar char="•"/>
              <a:defRPr/>
            </a:lvl6pPr>
            <a:lvl7pPr marL="3200400" lvl="6" indent="-285750" algn="l">
              <a:spcBef>
                <a:spcPts val="200"/>
              </a:spcBef>
              <a:spcAft>
                <a:spcPts val="0"/>
              </a:spcAft>
              <a:buClr>
                <a:schemeClr val="dk1"/>
              </a:buClr>
              <a:buSzPts val="900"/>
              <a:buChar char="•"/>
              <a:defRPr/>
            </a:lvl7pPr>
            <a:lvl8pPr marL="3657600" lvl="7" indent="-285750" algn="l">
              <a:spcBef>
                <a:spcPts val="200"/>
              </a:spcBef>
              <a:spcAft>
                <a:spcPts val="0"/>
              </a:spcAft>
              <a:buClr>
                <a:schemeClr val="dk1"/>
              </a:buClr>
              <a:buSzPts val="900"/>
              <a:buChar char="•"/>
              <a:defRPr/>
            </a:lvl8pPr>
            <a:lvl9pPr marL="4114800" lvl="8" indent="-285750" algn="l">
              <a:spcBef>
                <a:spcPts val="200"/>
              </a:spcBef>
              <a:spcAft>
                <a:spcPts val="0"/>
              </a:spcAft>
              <a:buClr>
                <a:schemeClr val="dk1"/>
              </a:buClr>
              <a:buSzPts val="900"/>
              <a:buChar char="•"/>
              <a:defRPr/>
            </a:lvl9pPr>
          </a:lstStyle>
          <a:p>
            <a:endParaRPr/>
          </a:p>
        </p:txBody>
      </p:sp>
      <p:sp>
        <p:nvSpPr>
          <p:cNvPr id="69" name="Google Shape;69;p16"/>
          <p:cNvSpPr txBox="1">
            <a:spLocks noGrp="1"/>
          </p:cNvSpPr>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70" name="Google Shape;70;p16"/>
          <p:cNvSpPr txBox="1">
            <a:spLocks noGrp="1"/>
          </p:cNvSpPr>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71" name="Google Shape;71;p16"/>
          <p:cNvSpPr txBox="1">
            <a:spLocks noGrp="1"/>
          </p:cNvSpPr>
          <p:nvPr>
            <p:ph type="sldNum" idx="12"/>
          </p:nvPr>
        </p:nvSpPr>
        <p:spPr>
          <a:xfrm>
            <a:off x="3276600" y="3178175"/>
            <a:ext cx="1066800" cy="182563"/>
          </a:xfrm>
          <a:prstGeom prst="rect">
            <a:avLst/>
          </a:prstGeom>
          <a:noFill/>
          <a:ln>
            <a:noFill/>
          </a:ln>
        </p:spPr>
        <p:txBody>
          <a:bodyPr spcFirstLastPara="1" wrap="square" lIns="45725" tIns="22850" rIns="45725" bIns="228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72"/>
        <p:cNvGrpSpPr/>
        <p:nvPr/>
      </p:nvGrpSpPr>
      <p:grpSpPr>
        <a:xfrm>
          <a:off x="0" y="0"/>
          <a:ext cx="0" cy="0"/>
          <a:chOff x="0" y="0"/>
          <a:chExt cx="0" cy="0"/>
        </a:xfrm>
      </p:grpSpPr>
      <p:sp>
        <p:nvSpPr>
          <p:cNvPr id="73" name="Google Shape;73;p17"/>
          <p:cNvSpPr txBox="1">
            <a:spLocks noGrp="1"/>
          </p:cNvSpPr>
          <p:nvPr>
            <p:ph type="title"/>
          </p:nvPr>
        </p:nvSpPr>
        <p:spPr>
          <a:xfrm>
            <a:off x="361156" y="2203450"/>
            <a:ext cx="3886200" cy="681038"/>
          </a:xfrm>
          <a:prstGeom prst="rect">
            <a:avLst/>
          </a:prstGeom>
          <a:noFill/>
          <a:ln>
            <a:noFill/>
          </a:ln>
        </p:spPr>
        <p:txBody>
          <a:bodyPr spcFirstLastPara="1" wrap="square" lIns="45725" tIns="22850" rIns="45725" bIns="22850" anchor="t" anchorCtr="0">
            <a:normAutofit/>
          </a:bodyPr>
          <a:lstStyle>
            <a:lvl1pPr lvl="0" algn="l">
              <a:spcBef>
                <a:spcPts val="0"/>
              </a:spcBef>
              <a:spcAft>
                <a:spcPts val="0"/>
              </a:spcAft>
              <a:buClr>
                <a:schemeClr val="dk1"/>
              </a:buClr>
              <a:buSzPts val="2000"/>
              <a:buFont typeface="Calibri"/>
              <a:buNone/>
              <a:defRPr sz="2000" b="1" cap="none"/>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a:endParaRPr/>
          </a:p>
        </p:txBody>
      </p:sp>
      <p:sp>
        <p:nvSpPr>
          <p:cNvPr id="74" name="Google Shape;74;p17"/>
          <p:cNvSpPr txBox="1">
            <a:spLocks noGrp="1"/>
          </p:cNvSpPr>
          <p:nvPr>
            <p:ph type="body" idx="1"/>
          </p:nvPr>
        </p:nvSpPr>
        <p:spPr>
          <a:xfrm>
            <a:off x="361156" y="1453357"/>
            <a:ext cx="3886200" cy="750094"/>
          </a:xfrm>
          <a:prstGeom prst="rect">
            <a:avLst/>
          </a:prstGeom>
          <a:noFill/>
          <a:ln>
            <a:noFill/>
          </a:ln>
        </p:spPr>
        <p:txBody>
          <a:bodyPr spcFirstLastPara="1" wrap="square" lIns="45725" tIns="22850" rIns="45725" bIns="22850" anchor="b" anchorCtr="0">
            <a:normAutofit/>
          </a:bodyPr>
          <a:lstStyle>
            <a:lvl1pPr marL="457200" lvl="0" indent="-228600" algn="l">
              <a:spcBef>
                <a:spcPts val="200"/>
              </a:spcBef>
              <a:spcAft>
                <a:spcPts val="0"/>
              </a:spcAft>
              <a:buClr>
                <a:srgbClr val="888888"/>
              </a:buClr>
              <a:buSzPts val="1000"/>
              <a:buNone/>
              <a:defRPr sz="1000">
                <a:solidFill>
                  <a:srgbClr val="888888"/>
                </a:solidFill>
              </a:defRPr>
            </a:lvl1pPr>
            <a:lvl2pPr marL="914400" lvl="1" indent="-228600" algn="l">
              <a:spcBef>
                <a:spcPts val="200"/>
              </a:spcBef>
              <a:spcAft>
                <a:spcPts val="0"/>
              </a:spcAft>
              <a:buClr>
                <a:srgbClr val="888888"/>
              </a:buClr>
              <a:buSzPts val="900"/>
              <a:buNone/>
              <a:defRPr sz="900">
                <a:solidFill>
                  <a:srgbClr val="888888"/>
                </a:solidFill>
              </a:defRPr>
            </a:lvl2pPr>
            <a:lvl3pPr marL="1371600" lvl="2" indent="-228600" algn="l">
              <a:spcBef>
                <a:spcPts val="200"/>
              </a:spcBef>
              <a:spcAft>
                <a:spcPts val="0"/>
              </a:spcAft>
              <a:buClr>
                <a:srgbClr val="888888"/>
              </a:buClr>
              <a:buSzPts val="800"/>
              <a:buNone/>
              <a:defRPr sz="800">
                <a:solidFill>
                  <a:srgbClr val="888888"/>
                </a:solidFill>
              </a:defRPr>
            </a:lvl3pPr>
            <a:lvl4pPr marL="1828800" lvl="3" indent="-228600" algn="l">
              <a:spcBef>
                <a:spcPts val="100"/>
              </a:spcBef>
              <a:spcAft>
                <a:spcPts val="0"/>
              </a:spcAft>
              <a:buClr>
                <a:srgbClr val="888888"/>
              </a:buClr>
              <a:buSzPts val="700"/>
              <a:buNone/>
              <a:defRPr sz="700">
                <a:solidFill>
                  <a:srgbClr val="888888"/>
                </a:solidFill>
              </a:defRPr>
            </a:lvl4pPr>
            <a:lvl5pPr marL="2286000" lvl="4" indent="-228600" algn="l">
              <a:spcBef>
                <a:spcPts val="100"/>
              </a:spcBef>
              <a:spcAft>
                <a:spcPts val="0"/>
              </a:spcAft>
              <a:buClr>
                <a:srgbClr val="888888"/>
              </a:buClr>
              <a:buSzPts val="700"/>
              <a:buNone/>
              <a:defRPr sz="700">
                <a:solidFill>
                  <a:srgbClr val="888888"/>
                </a:solidFill>
              </a:defRPr>
            </a:lvl5pPr>
            <a:lvl6pPr marL="2743200" lvl="5" indent="-228600" algn="l">
              <a:spcBef>
                <a:spcPts val="100"/>
              </a:spcBef>
              <a:spcAft>
                <a:spcPts val="0"/>
              </a:spcAft>
              <a:buClr>
                <a:srgbClr val="888888"/>
              </a:buClr>
              <a:buSzPts val="700"/>
              <a:buNone/>
              <a:defRPr sz="700">
                <a:solidFill>
                  <a:srgbClr val="888888"/>
                </a:solidFill>
              </a:defRPr>
            </a:lvl6pPr>
            <a:lvl7pPr marL="3200400" lvl="6" indent="-228600" algn="l">
              <a:spcBef>
                <a:spcPts val="100"/>
              </a:spcBef>
              <a:spcAft>
                <a:spcPts val="0"/>
              </a:spcAft>
              <a:buClr>
                <a:srgbClr val="888888"/>
              </a:buClr>
              <a:buSzPts val="700"/>
              <a:buNone/>
              <a:defRPr sz="700">
                <a:solidFill>
                  <a:srgbClr val="888888"/>
                </a:solidFill>
              </a:defRPr>
            </a:lvl7pPr>
            <a:lvl8pPr marL="3657600" lvl="7" indent="-228600" algn="l">
              <a:spcBef>
                <a:spcPts val="100"/>
              </a:spcBef>
              <a:spcAft>
                <a:spcPts val="0"/>
              </a:spcAft>
              <a:buClr>
                <a:srgbClr val="888888"/>
              </a:buClr>
              <a:buSzPts val="700"/>
              <a:buNone/>
              <a:defRPr sz="700">
                <a:solidFill>
                  <a:srgbClr val="888888"/>
                </a:solidFill>
              </a:defRPr>
            </a:lvl8pPr>
            <a:lvl9pPr marL="4114800" lvl="8" indent="-228600" algn="l">
              <a:spcBef>
                <a:spcPts val="100"/>
              </a:spcBef>
              <a:spcAft>
                <a:spcPts val="0"/>
              </a:spcAft>
              <a:buClr>
                <a:srgbClr val="888888"/>
              </a:buClr>
              <a:buSzPts val="700"/>
              <a:buNone/>
              <a:defRPr sz="700">
                <a:solidFill>
                  <a:srgbClr val="888888"/>
                </a:solidFill>
              </a:defRPr>
            </a:lvl9pPr>
          </a:lstStyle>
          <a:p>
            <a:endParaRPr/>
          </a:p>
        </p:txBody>
      </p:sp>
      <p:sp>
        <p:nvSpPr>
          <p:cNvPr id="75" name="Google Shape;75;p17"/>
          <p:cNvSpPr txBox="1">
            <a:spLocks noGrp="1"/>
          </p:cNvSpPr>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76" name="Google Shape;76;p17"/>
          <p:cNvSpPr txBox="1">
            <a:spLocks noGrp="1"/>
          </p:cNvSpPr>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77" name="Google Shape;77;p17"/>
          <p:cNvSpPr txBox="1">
            <a:spLocks noGrp="1"/>
          </p:cNvSpPr>
          <p:nvPr>
            <p:ph type="sldNum" idx="12"/>
          </p:nvPr>
        </p:nvSpPr>
        <p:spPr>
          <a:xfrm>
            <a:off x="3276600" y="3178175"/>
            <a:ext cx="1066800" cy="182563"/>
          </a:xfrm>
          <a:prstGeom prst="rect">
            <a:avLst/>
          </a:prstGeom>
          <a:noFill/>
          <a:ln>
            <a:noFill/>
          </a:ln>
        </p:spPr>
        <p:txBody>
          <a:bodyPr spcFirstLastPara="1" wrap="square" lIns="45725" tIns="22850" rIns="45725" bIns="228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78"/>
        <p:cNvGrpSpPr/>
        <p:nvPr/>
      </p:nvGrpSpPr>
      <p:grpSpPr>
        <a:xfrm>
          <a:off x="0" y="0"/>
          <a:ext cx="0" cy="0"/>
          <a:chOff x="0" y="0"/>
          <a:chExt cx="0" cy="0"/>
        </a:xfrm>
      </p:grpSpPr>
      <p:sp>
        <p:nvSpPr>
          <p:cNvPr id="79" name="Google Shape;79;p18"/>
          <p:cNvSpPr txBox="1">
            <a:spLocks noGrp="1"/>
          </p:cNvSpPr>
          <p:nvPr>
            <p:ph type="title"/>
          </p:nvPr>
        </p:nvSpPr>
        <p:spPr>
          <a:xfrm>
            <a:off x="228600" y="137319"/>
            <a:ext cx="4114800" cy="571500"/>
          </a:xfrm>
          <a:prstGeom prst="rect">
            <a:avLst/>
          </a:prstGeom>
          <a:noFill/>
          <a:ln>
            <a:noFill/>
          </a:ln>
        </p:spPr>
        <p:txBody>
          <a:bodyPr spcFirstLastPara="1" wrap="square" lIns="45725" tIns="22850" rIns="45725" bIns="22850" anchor="ctr" anchorCtr="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a:endParaRPr/>
          </a:p>
        </p:txBody>
      </p:sp>
      <p:sp>
        <p:nvSpPr>
          <p:cNvPr id="80" name="Google Shape;80;p18"/>
          <p:cNvSpPr txBox="1">
            <a:spLocks noGrp="1"/>
          </p:cNvSpPr>
          <p:nvPr>
            <p:ph type="body" idx="1"/>
          </p:nvPr>
        </p:nvSpPr>
        <p:spPr>
          <a:xfrm>
            <a:off x="228600" y="800100"/>
            <a:ext cx="2019300" cy="2262982"/>
          </a:xfrm>
          <a:prstGeom prst="rect">
            <a:avLst/>
          </a:prstGeom>
          <a:noFill/>
          <a:ln>
            <a:noFill/>
          </a:ln>
        </p:spPr>
        <p:txBody>
          <a:bodyPr spcFirstLastPara="1" wrap="square" lIns="45725" tIns="22850" rIns="45725" bIns="22850" anchor="t" anchorCtr="0">
            <a:normAutofit/>
          </a:bodyPr>
          <a:lstStyle>
            <a:lvl1pPr marL="457200" lvl="0" indent="-317500" algn="l">
              <a:spcBef>
                <a:spcPts val="300"/>
              </a:spcBef>
              <a:spcAft>
                <a:spcPts val="0"/>
              </a:spcAft>
              <a:buClr>
                <a:schemeClr val="dk1"/>
              </a:buClr>
              <a:buSzPts val="1400"/>
              <a:buChar char="•"/>
              <a:defRPr sz="1400"/>
            </a:lvl1pPr>
            <a:lvl2pPr marL="914400" lvl="1" indent="-304800" algn="l">
              <a:spcBef>
                <a:spcPts val="200"/>
              </a:spcBef>
              <a:spcAft>
                <a:spcPts val="0"/>
              </a:spcAft>
              <a:buClr>
                <a:schemeClr val="dk1"/>
              </a:buClr>
              <a:buSzPts val="1200"/>
              <a:buChar char="–"/>
              <a:defRPr sz="1200"/>
            </a:lvl2pPr>
            <a:lvl3pPr marL="1371600" lvl="2" indent="-292100" algn="l">
              <a:spcBef>
                <a:spcPts val="200"/>
              </a:spcBef>
              <a:spcAft>
                <a:spcPts val="0"/>
              </a:spcAft>
              <a:buClr>
                <a:schemeClr val="dk1"/>
              </a:buClr>
              <a:buSzPts val="1000"/>
              <a:buChar char="•"/>
              <a:defRPr sz="1000"/>
            </a:lvl3pPr>
            <a:lvl4pPr marL="1828800" lvl="3" indent="-285750" algn="l">
              <a:spcBef>
                <a:spcPts val="200"/>
              </a:spcBef>
              <a:spcAft>
                <a:spcPts val="0"/>
              </a:spcAft>
              <a:buClr>
                <a:schemeClr val="dk1"/>
              </a:buClr>
              <a:buSzPts val="900"/>
              <a:buChar char="–"/>
              <a:defRPr sz="900"/>
            </a:lvl4pPr>
            <a:lvl5pPr marL="2286000" lvl="4" indent="-285750" algn="l">
              <a:spcBef>
                <a:spcPts val="200"/>
              </a:spcBef>
              <a:spcAft>
                <a:spcPts val="0"/>
              </a:spcAft>
              <a:buClr>
                <a:schemeClr val="dk1"/>
              </a:buClr>
              <a:buSzPts val="900"/>
              <a:buChar char="»"/>
              <a:defRPr sz="900"/>
            </a:lvl5pPr>
            <a:lvl6pPr marL="2743200" lvl="5" indent="-285750" algn="l">
              <a:spcBef>
                <a:spcPts val="200"/>
              </a:spcBef>
              <a:spcAft>
                <a:spcPts val="0"/>
              </a:spcAft>
              <a:buClr>
                <a:schemeClr val="dk1"/>
              </a:buClr>
              <a:buSzPts val="900"/>
              <a:buChar char="•"/>
              <a:defRPr sz="900"/>
            </a:lvl6pPr>
            <a:lvl7pPr marL="3200400" lvl="6" indent="-285750" algn="l">
              <a:spcBef>
                <a:spcPts val="200"/>
              </a:spcBef>
              <a:spcAft>
                <a:spcPts val="0"/>
              </a:spcAft>
              <a:buClr>
                <a:schemeClr val="dk1"/>
              </a:buClr>
              <a:buSzPts val="900"/>
              <a:buChar char="•"/>
              <a:defRPr sz="900"/>
            </a:lvl7pPr>
            <a:lvl8pPr marL="3657600" lvl="7" indent="-285750" algn="l">
              <a:spcBef>
                <a:spcPts val="200"/>
              </a:spcBef>
              <a:spcAft>
                <a:spcPts val="0"/>
              </a:spcAft>
              <a:buClr>
                <a:schemeClr val="dk1"/>
              </a:buClr>
              <a:buSzPts val="900"/>
              <a:buChar char="•"/>
              <a:defRPr sz="900"/>
            </a:lvl8pPr>
            <a:lvl9pPr marL="4114800" lvl="8" indent="-285750" algn="l">
              <a:spcBef>
                <a:spcPts val="200"/>
              </a:spcBef>
              <a:spcAft>
                <a:spcPts val="0"/>
              </a:spcAft>
              <a:buClr>
                <a:schemeClr val="dk1"/>
              </a:buClr>
              <a:buSzPts val="900"/>
              <a:buChar char="•"/>
              <a:defRPr sz="900"/>
            </a:lvl9pPr>
          </a:lstStyle>
          <a:p>
            <a:endParaRPr/>
          </a:p>
        </p:txBody>
      </p:sp>
      <p:sp>
        <p:nvSpPr>
          <p:cNvPr id="81" name="Google Shape;81;p18"/>
          <p:cNvSpPr txBox="1">
            <a:spLocks noGrp="1"/>
          </p:cNvSpPr>
          <p:nvPr>
            <p:ph type="body" idx="2"/>
          </p:nvPr>
        </p:nvSpPr>
        <p:spPr>
          <a:xfrm>
            <a:off x="2324100" y="800100"/>
            <a:ext cx="2019300" cy="2262982"/>
          </a:xfrm>
          <a:prstGeom prst="rect">
            <a:avLst/>
          </a:prstGeom>
          <a:noFill/>
          <a:ln>
            <a:noFill/>
          </a:ln>
        </p:spPr>
        <p:txBody>
          <a:bodyPr spcFirstLastPara="1" wrap="square" lIns="45725" tIns="22850" rIns="45725" bIns="22850" anchor="t" anchorCtr="0">
            <a:normAutofit/>
          </a:bodyPr>
          <a:lstStyle>
            <a:lvl1pPr marL="457200" lvl="0" indent="-317500" algn="l">
              <a:spcBef>
                <a:spcPts val="300"/>
              </a:spcBef>
              <a:spcAft>
                <a:spcPts val="0"/>
              </a:spcAft>
              <a:buClr>
                <a:schemeClr val="dk1"/>
              </a:buClr>
              <a:buSzPts val="1400"/>
              <a:buChar char="•"/>
              <a:defRPr sz="1400"/>
            </a:lvl1pPr>
            <a:lvl2pPr marL="914400" lvl="1" indent="-304800" algn="l">
              <a:spcBef>
                <a:spcPts val="200"/>
              </a:spcBef>
              <a:spcAft>
                <a:spcPts val="0"/>
              </a:spcAft>
              <a:buClr>
                <a:schemeClr val="dk1"/>
              </a:buClr>
              <a:buSzPts val="1200"/>
              <a:buChar char="–"/>
              <a:defRPr sz="1200"/>
            </a:lvl2pPr>
            <a:lvl3pPr marL="1371600" lvl="2" indent="-292100" algn="l">
              <a:spcBef>
                <a:spcPts val="200"/>
              </a:spcBef>
              <a:spcAft>
                <a:spcPts val="0"/>
              </a:spcAft>
              <a:buClr>
                <a:schemeClr val="dk1"/>
              </a:buClr>
              <a:buSzPts val="1000"/>
              <a:buChar char="•"/>
              <a:defRPr sz="1000"/>
            </a:lvl3pPr>
            <a:lvl4pPr marL="1828800" lvl="3" indent="-285750" algn="l">
              <a:spcBef>
                <a:spcPts val="200"/>
              </a:spcBef>
              <a:spcAft>
                <a:spcPts val="0"/>
              </a:spcAft>
              <a:buClr>
                <a:schemeClr val="dk1"/>
              </a:buClr>
              <a:buSzPts val="900"/>
              <a:buChar char="–"/>
              <a:defRPr sz="900"/>
            </a:lvl4pPr>
            <a:lvl5pPr marL="2286000" lvl="4" indent="-285750" algn="l">
              <a:spcBef>
                <a:spcPts val="200"/>
              </a:spcBef>
              <a:spcAft>
                <a:spcPts val="0"/>
              </a:spcAft>
              <a:buClr>
                <a:schemeClr val="dk1"/>
              </a:buClr>
              <a:buSzPts val="900"/>
              <a:buChar char="»"/>
              <a:defRPr sz="900"/>
            </a:lvl5pPr>
            <a:lvl6pPr marL="2743200" lvl="5" indent="-285750" algn="l">
              <a:spcBef>
                <a:spcPts val="200"/>
              </a:spcBef>
              <a:spcAft>
                <a:spcPts val="0"/>
              </a:spcAft>
              <a:buClr>
                <a:schemeClr val="dk1"/>
              </a:buClr>
              <a:buSzPts val="900"/>
              <a:buChar char="•"/>
              <a:defRPr sz="900"/>
            </a:lvl6pPr>
            <a:lvl7pPr marL="3200400" lvl="6" indent="-285750" algn="l">
              <a:spcBef>
                <a:spcPts val="200"/>
              </a:spcBef>
              <a:spcAft>
                <a:spcPts val="0"/>
              </a:spcAft>
              <a:buClr>
                <a:schemeClr val="dk1"/>
              </a:buClr>
              <a:buSzPts val="900"/>
              <a:buChar char="•"/>
              <a:defRPr sz="900"/>
            </a:lvl7pPr>
            <a:lvl8pPr marL="3657600" lvl="7" indent="-285750" algn="l">
              <a:spcBef>
                <a:spcPts val="200"/>
              </a:spcBef>
              <a:spcAft>
                <a:spcPts val="0"/>
              </a:spcAft>
              <a:buClr>
                <a:schemeClr val="dk1"/>
              </a:buClr>
              <a:buSzPts val="900"/>
              <a:buChar char="•"/>
              <a:defRPr sz="900"/>
            </a:lvl8pPr>
            <a:lvl9pPr marL="4114800" lvl="8" indent="-285750" algn="l">
              <a:spcBef>
                <a:spcPts val="200"/>
              </a:spcBef>
              <a:spcAft>
                <a:spcPts val="0"/>
              </a:spcAft>
              <a:buClr>
                <a:schemeClr val="dk1"/>
              </a:buClr>
              <a:buSzPts val="900"/>
              <a:buChar char="•"/>
              <a:defRPr sz="900"/>
            </a:lvl9pPr>
          </a:lstStyle>
          <a:p>
            <a:endParaRPr/>
          </a:p>
        </p:txBody>
      </p:sp>
      <p:sp>
        <p:nvSpPr>
          <p:cNvPr id="82" name="Google Shape;82;p18"/>
          <p:cNvSpPr txBox="1">
            <a:spLocks noGrp="1"/>
          </p:cNvSpPr>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83" name="Google Shape;83;p18"/>
          <p:cNvSpPr txBox="1">
            <a:spLocks noGrp="1"/>
          </p:cNvSpPr>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84" name="Google Shape;84;p18"/>
          <p:cNvSpPr txBox="1">
            <a:spLocks noGrp="1"/>
          </p:cNvSpPr>
          <p:nvPr>
            <p:ph type="sldNum" idx="12"/>
          </p:nvPr>
        </p:nvSpPr>
        <p:spPr>
          <a:xfrm>
            <a:off x="3276600" y="3178175"/>
            <a:ext cx="1066800" cy="182563"/>
          </a:xfrm>
          <a:prstGeom prst="rect">
            <a:avLst/>
          </a:prstGeom>
          <a:noFill/>
          <a:ln>
            <a:noFill/>
          </a:ln>
        </p:spPr>
        <p:txBody>
          <a:bodyPr spcFirstLastPara="1" wrap="square" lIns="45725" tIns="22850" rIns="45725" bIns="228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85"/>
        <p:cNvGrpSpPr/>
        <p:nvPr/>
      </p:nvGrpSpPr>
      <p:grpSpPr>
        <a:xfrm>
          <a:off x="0" y="0"/>
          <a:ext cx="0" cy="0"/>
          <a:chOff x="0" y="0"/>
          <a:chExt cx="0" cy="0"/>
        </a:xfrm>
      </p:grpSpPr>
      <p:sp>
        <p:nvSpPr>
          <p:cNvPr id="86" name="Google Shape;86;p19"/>
          <p:cNvSpPr txBox="1">
            <a:spLocks noGrp="1"/>
          </p:cNvSpPr>
          <p:nvPr>
            <p:ph type="title"/>
          </p:nvPr>
        </p:nvSpPr>
        <p:spPr>
          <a:xfrm>
            <a:off x="228600" y="137319"/>
            <a:ext cx="4114800" cy="571500"/>
          </a:xfrm>
          <a:prstGeom prst="rect">
            <a:avLst/>
          </a:prstGeom>
          <a:noFill/>
          <a:ln>
            <a:noFill/>
          </a:ln>
        </p:spPr>
        <p:txBody>
          <a:bodyPr spcFirstLastPara="1" wrap="square" lIns="45725" tIns="22850" rIns="45725" bIns="22850" anchor="ctr" anchorCtr="0">
            <a:normAutofit/>
          </a:bodyPr>
          <a:lstStyle>
            <a:lvl1pPr lvl="0" algn="ctr">
              <a:spcBef>
                <a:spcPts val="0"/>
              </a:spcBef>
              <a:spcAft>
                <a:spcPts val="0"/>
              </a:spcAft>
              <a:buClr>
                <a:schemeClr val="dk1"/>
              </a:buClr>
              <a:buSzPts val="2200"/>
              <a:buFont typeface="Calibri"/>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a:endParaRPr/>
          </a:p>
        </p:txBody>
      </p:sp>
      <p:sp>
        <p:nvSpPr>
          <p:cNvPr id="87" name="Google Shape;87;p19"/>
          <p:cNvSpPr txBox="1">
            <a:spLocks noGrp="1"/>
          </p:cNvSpPr>
          <p:nvPr>
            <p:ph type="body" idx="1"/>
          </p:nvPr>
        </p:nvSpPr>
        <p:spPr>
          <a:xfrm>
            <a:off x="228600" y="767556"/>
            <a:ext cx="2020094" cy="319881"/>
          </a:xfrm>
          <a:prstGeom prst="rect">
            <a:avLst/>
          </a:prstGeom>
          <a:noFill/>
          <a:ln>
            <a:noFill/>
          </a:ln>
        </p:spPr>
        <p:txBody>
          <a:bodyPr spcFirstLastPara="1" wrap="square" lIns="45725" tIns="22850" rIns="45725" bIns="22850" anchor="b" anchorCtr="0">
            <a:normAutofit/>
          </a:bodyPr>
          <a:lstStyle>
            <a:lvl1pPr marL="457200" lvl="0" indent="-228600" algn="l">
              <a:spcBef>
                <a:spcPts val="200"/>
              </a:spcBef>
              <a:spcAft>
                <a:spcPts val="0"/>
              </a:spcAft>
              <a:buClr>
                <a:schemeClr val="dk1"/>
              </a:buClr>
              <a:buSzPts val="1200"/>
              <a:buNone/>
              <a:defRPr sz="1200" b="1"/>
            </a:lvl1pPr>
            <a:lvl2pPr marL="914400" lvl="1" indent="-228600" algn="l">
              <a:spcBef>
                <a:spcPts val="200"/>
              </a:spcBef>
              <a:spcAft>
                <a:spcPts val="0"/>
              </a:spcAft>
              <a:buClr>
                <a:schemeClr val="dk1"/>
              </a:buClr>
              <a:buSzPts val="1000"/>
              <a:buNone/>
              <a:defRPr sz="1000" b="1"/>
            </a:lvl2pPr>
            <a:lvl3pPr marL="1371600" lvl="2" indent="-228600" algn="l">
              <a:spcBef>
                <a:spcPts val="200"/>
              </a:spcBef>
              <a:spcAft>
                <a:spcPts val="0"/>
              </a:spcAft>
              <a:buClr>
                <a:schemeClr val="dk1"/>
              </a:buClr>
              <a:buSzPts val="900"/>
              <a:buNone/>
              <a:defRPr sz="900" b="1"/>
            </a:lvl3pPr>
            <a:lvl4pPr marL="1828800" lvl="3" indent="-228600" algn="l">
              <a:spcBef>
                <a:spcPts val="200"/>
              </a:spcBef>
              <a:spcAft>
                <a:spcPts val="0"/>
              </a:spcAft>
              <a:buClr>
                <a:schemeClr val="dk1"/>
              </a:buClr>
              <a:buSzPts val="800"/>
              <a:buNone/>
              <a:defRPr sz="800" b="1"/>
            </a:lvl4pPr>
            <a:lvl5pPr marL="2286000" lvl="4" indent="-228600" algn="l">
              <a:spcBef>
                <a:spcPts val="200"/>
              </a:spcBef>
              <a:spcAft>
                <a:spcPts val="0"/>
              </a:spcAft>
              <a:buClr>
                <a:schemeClr val="dk1"/>
              </a:buClr>
              <a:buSzPts val="800"/>
              <a:buNone/>
              <a:defRPr sz="800" b="1"/>
            </a:lvl5pPr>
            <a:lvl6pPr marL="2743200" lvl="5" indent="-228600" algn="l">
              <a:spcBef>
                <a:spcPts val="200"/>
              </a:spcBef>
              <a:spcAft>
                <a:spcPts val="0"/>
              </a:spcAft>
              <a:buClr>
                <a:schemeClr val="dk1"/>
              </a:buClr>
              <a:buSzPts val="800"/>
              <a:buNone/>
              <a:defRPr sz="800" b="1"/>
            </a:lvl6pPr>
            <a:lvl7pPr marL="3200400" lvl="6" indent="-228600" algn="l">
              <a:spcBef>
                <a:spcPts val="200"/>
              </a:spcBef>
              <a:spcAft>
                <a:spcPts val="0"/>
              </a:spcAft>
              <a:buClr>
                <a:schemeClr val="dk1"/>
              </a:buClr>
              <a:buSzPts val="800"/>
              <a:buNone/>
              <a:defRPr sz="800" b="1"/>
            </a:lvl7pPr>
            <a:lvl8pPr marL="3657600" lvl="7" indent="-228600" algn="l">
              <a:spcBef>
                <a:spcPts val="200"/>
              </a:spcBef>
              <a:spcAft>
                <a:spcPts val="0"/>
              </a:spcAft>
              <a:buClr>
                <a:schemeClr val="dk1"/>
              </a:buClr>
              <a:buSzPts val="800"/>
              <a:buNone/>
              <a:defRPr sz="800" b="1"/>
            </a:lvl8pPr>
            <a:lvl9pPr marL="4114800" lvl="8" indent="-228600" algn="l">
              <a:spcBef>
                <a:spcPts val="200"/>
              </a:spcBef>
              <a:spcAft>
                <a:spcPts val="0"/>
              </a:spcAft>
              <a:buClr>
                <a:schemeClr val="dk1"/>
              </a:buClr>
              <a:buSzPts val="800"/>
              <a:buNone/>
              <a:defRPr sz="800" b="1"/>
            </a:lvl9pPr>
          </a:lstStyle>
          <a:p>
            <a:endParaRPr/>
          </a:p>
        </p:txBody>
      </p:sp>
      <p:sp>
        <p:nvSpPr>
          <p:cNvPr id="88" name="Google Shape;88;p19"/>
          <p:cNvSpPr txBox="1">
            <a:spLocks noGrp="1"/>
          </p:cNvSpPr>
          <p:nvPr>
            <p:ph type="body" idx="2"/>
          </p:nvPr>
        </p:nvSpPr>
        <p:spPr>
          <a:xfrm>
            <a:off x="228600" y="1087438"/>
            <a:ext cx="2020094" cy="1975644"/>
          </a:xfrm>
          <a:prstGeom prst="rect">
            <a:avLst/>
          </a:prstGeom>
          <a:noFill/>
          <a:ln>
            <a:noFill/>
          </a:ln>
        </p:spPr>
        <p:txBody>
          <a:bodyPr spcFirstLastPara="1" wrap="square" lIns="45725" tIns="22850" rIns="45725" bIns="22850" anchor="t" anchorCtr="0">
            <a:normAutofit/>
          </a:bodyPr>
          <a:lstStyle>
            <a:lvl1pPr marL="457200" lvl="0" indent="-304800" algn="l">
              <a:spcBef>
                <a:spcPts val="200"/>
              </a:spcBef>
              <a:spcAft>
                <a:spcPts val="0"/>
              </a:spcAft>
              <a:buClr>
                <a:schemeClr val="dk1"/>
              </a:buClr>
              <a:buSzPts val="1200"/>
              <a:buChar char="•"/>
              <a:defRPr sz="1200"/>
            </a:lvl1pPr>
            <a:lvl2pPr marL="914400" lvl="1" indent="-292100" algn="l">
              <a:spcBef>
                <a:spcPts val="200"/>
              </a:spcBef>
              <a:spcAft>
                <a:spcPts val="0"/>
              </a:spcAft>
              <a:buClr>
                <a:schemeClr val="dk1"/>
              </a:buClr>
              <a:buSzPts val="1000"/>
              <a:buChar char="–"/>
              <a:defRPr sz="1000"/>
            </a:lvl2pPr>
            <a:lvl3pPr marL="1371600" lvl="2" indent="-285750" algn="l">
              <a:spcBef>
                <a:spcPts val="200"/>
              </a:spcBef>
              <a:spcAft>
                <a:spcPts val="0"/>
              </a:spcAft>
              <a:buClr>
                <a:schemeClr val="dk1"/>
              </a:buClr>
              <a:buSzPts val="900"/>
              <a:buChar char="•"/>
              <a:defRPr sz="900"/>
            </a:lvl3pPr>
            <a:lvl4pPr marL="1828800" lvl="3" indent="-279400" algn="l">
              <a:spcBef>
                <a:spcPts val="200"/>
              </a:spcBef>
              <a:spcAft>
                <a:spcPts val="0"/>
              </a:spcAft>
              <a:buClr>
                <a:schemeClr val="dk1"/>
              </a:buClr>
              <a:buSzPts val="800"/>
              <a:buChar char="–"/>
              <a:defRPr sz="800"/>
            </a:lvl4pPr>
            <a:lvl5pPr marL="2286000" lvl="4" indent="-279400" algn="l">
              <a:spcBef>
                <a:spcPts val="200"/>
              </a:spcBef>
              <a:spcAft>
                <a:spcPts val="0"/>
              </a:spcAft>
              <a:buClr>
                <a:schemeClr val="dk1"/>
              </a:buClr>
              <a:buSzPts val="800"/>
              <a:buChar char="»"/>
              <a:defRPr sz="800"/>
            </a:lvl5pPr>
            <a:lvl6pPr marL="2743200" lvl="5" indent="-279400" algn="l">
              <a:spcBef>
                <a:spcPts val="200"/>
              </a:spcBef>
              <a:spcAft>
                <a:spcPts val="0"/>
              </a:spcAft>
              <a:buClr>
                <a:schemeClr val="dk1"/>
              </a:buClr>
              <a:buSzPts val="800"/>
              <a:buChar char="•"/>
              <a:defRPr sz="800"/>
            </a:lvl6pPr>
            <a:lvl7pPr marL="3200400" lvl="6" indent="-279400" algn="l">
              <a:spcBef>
                <a:spcPts val="200"/>
              </a:spcBef>
              <a:spcAft>
                <a:spcPts val="0"/>
              </a:spcAft>
              <a:buClr>
                <a:schemeClr val="dk1"/>
              </a:buClr>
              <a:buSzPts val="800"/>
              <a:buChar char="•"/>
              <a:defRPr sz="800"/>
            </a:lvl7pPr>
            <a:lvl8pPr marL="3657600" lvl="7" indent="-279400" algn="l">
              <a:spcBef>
                <a:spcPts val="200"/>
              </a:spcBef>
              <a:spcAft>
                <a:spcPts val="0"/>
              </a:spcAft>
              <a:buClr>
                <a:schemeClr val="dk1"/>
              </a:buClr>
              <a:buSzPts val="800"/>
              <a:buChar char="•"/>
              <a:defRPr sz="800"/>
            </a:lvl8pPr>
            <a:lvl9pPr marL="4114800" lvl="8" indent="-279400" algn="l">
              <a:spcBef>
                <a:spcPts val="200"/>
              </a:spcBef>
              <a:spcAft>
                <a:spcPts val="0"/>
              </a:spcAft>
              <a:buClr>
                <a:schemeClr val="dk1"/>
              </a:buClr>
              <a:buSzPts val="800"/>
              <a:buChar char="•"/>
              <a:defRPr sz="800"/>
            </a:lvl9pPr>
          </a:lstStyle>
          <a:p>
            <a:endParaRPr/>
          </a:p>
        </p:txBody>
      </p:sp>
      <p:sp>
        <p:nvSpPr>
          <p:cNvPr id="89" name="Google Shape;89;p19"/>
          <p:cNvSpPr txBox="1">
            <a:spLocks noGrp="1"/>
          </p:cNvSpPr>
          <p:nvPr>
            <p:ph type="body" idx="3"/>
          </p:nvPr>
        </p:nvSpPr>
        <p:spPr>
          <a:xfrm>
            <a:off x="2322513" y="767556"/>
            <a:ext cx="2020888" cy="319881"/>
          </a:xfrm>
          <a:prstGeom prst="rect">
            <a:avLst/>
          </a:prstGeom>
          <a:noFill/>
          <a:ln>
            <a:noFill/>
          </a:ln>
        </p:spPr>
        <p:txBody>
          <a:bodyPr spcFirstLastPara="1" wrap="square" lIns="45725" tIns="22850" rIns="45725" bIns="22850" anchor="b" anchorCtr="0">
            <a:normAutofit/>
          </a:bodyPr>
          <a:lstStyle>
            <a:lvl1pPr marL="457200" lvl="0" indent="-228600" algn="l">
              <a:spcBef>
                <a:spcPts val="200"/>
              </a:spcBef>
              <a:spcAft>
                <a:spcPts val="0"/>
              </a:spcAft>
              <a:buClr>
                <a:schemeClr val="dk1"/>
              </a:buClr>
              <a:buSzPts val="1200"/>
              <a:buNone/>
              <a:defRPr sz="1200" b="1"/>
            </a:lvl1pPr>
            <a:lvl2pPr marL="914400" lvl="1" indent="-228600" algn="l">
              <a:spcBef>
                <a:spcPts val="200"/>
              </a:spcBef>
              <a:spcAft>
                <a:spcPts val="0"/>
              </a:spcAft>
              <a:buClr>
                <a:schemeClr val="dk1"/>
              </a:buClr>
              <a:buSzPts val="1000"/>
              <a:buNone/>
              <a:defRPr sz="1000" b="1"/>
            </a:lvl2pPr>
            <a:lvl3pPr marL="1371600" lvl="2" indent="-228600" algn="l">
              <a:spcBef>
                <a:spcPts val="200"/>
              </a:spcBef>
              <a:spcAft>
                <a:spcPts val="0"/>
              </a:spcAft>
              <a:buClr>
                <a:schemeClr val="dk1"/>
              </a:buClr>
              <a:buSzPts val="900"/>
              <a:buNone/>
              <a:defRPr sz="900" b="1"/>
            </a:lvl3pPr>
            <a:lvl4pPr marL="1828800" lvl="3" indent="-228600" algn="l">
              <a:spcBef>
                <a:spcPts val="200"/>
              </a:spcBef>
              <a:spcAft>
                <a:spcPts val="0"/>
              </a:spcAft>
              <a:buClr>
                <a:schemeClr val="dk1"/>
              </a:buClr>
              <a:buSzPts val="800"/>
              <a:buNone/>
              <a:defRPr sz="800" b="1"/>
            </a:lvl4pPr>
            <a:lvl5pPr marL="2286000" lvl="4" indent="-228600" algn="l">
              <a:spcBef>
                <a:spcPts val="200"/>
              </a:spcBef>
              <a:spcAft>
                <a:spcPts val="0"/>
              </a:spcAft>
              <a:buClr>
                <a:schemeClr val="dk1"/>
              </a:buClr>
              <a:buSzPts val="800"/>
              <a:buNone/>
              <a:defRPr sz="800" b="1"/>
            </a:lvl5pPr>
            <a:lvl6pPr marL="2743200" lvl="5" indent="-228600" algn="l">
              <a:spcBef>
                <a:spcPts val="200"/>
              </a:spcBef>
              <a:spcAft>
                <a:spcPts val="0"/>
              </a:spcAft>
              <a:buClr>
                <a:schemeClr val="dk1"/>
              </a:buClr>
              <a:buSzPts val="800"/>
              <a:buNone/>
              <a:defRPr sz="800" b="1"/>
            </a:lvl6pPr>
            <a:lvl7pPr marL="3200400" lvl="6" indent="-228600" algn="l">
              <a:spcBef>
                <a:spcPts val="200"/>
              </a:spcBef>
              <a:spcAft>
                <a:spcPts val="0"/>
              </a:spcAft>
              <a:buClr>
                <a:schemeClr val="dk1"/>
              </a:buClr>
              <a:buSzPts val="800"/>
              <a:buNone/>
              <a:defRPr sz="800" b="1"/>
            </a:lvl7pPr>
            <a:lvl8pPr marL="3657600" lvl="7" indent="-228600" algn="l">
              <a:spcBef>
                <a:spcPts val="200"/>
              </a:spcBef>
              <a:spcAft>
                <a:spcPts val="0"/>
              </a:spcAft>
              <a:buClr>
                <a:schemeClr val="dk1"/>
              </a:buClr>
              <a:buSzPts val="800"/>
              <a:buNone/>
              <a:defRPr sz="800" b="1"/>
            </a:lvl8pPr>
            <a:lvl9pPr marL="4114800" lvl="8" indent="-228600" algn="l">
              <a:spcBef>
                <a:spcPts val="200"/>
              </a:spcBef>
              <a:spcAft>
                <a:spcPts val="0"/>
              </a:spcAft>
              <a:buClr>
                <a:schemeClr val="dk1"/>
              </a:buClr>
              <a:buSzPts val="800"/>
              <a:buNone/>
              <a:defRPr sz="800" b="1"/>
            </a:lvl9pPr>
          </a:lstStyle>
          <a:p>
            <a:endParaRPr/>
          </a:p>
        </p:txBody>
      </p:sp>
      <p:sp>
        <p:nvSpPr>
          <p:cNvPr id="90" name="Google Shape;90;p19"/>
          <p:cNvSpPr txBox="1">
            <a:spLocks noGrp="1"/>
          </p:cNvSpPr>
          <p:nvPr>
            <p:ph type="body" idx="4"/>
          </p:nvPr>
        </p:nvSpPr>
        <p:spPr>
          <a:xfrm>
            <a:off x="2322513" y="1087438"/>
            <a:ext cx="2020888" cy="1975644"/>
          </a:xfrm>
          <a:prstGeom prst="rect">
            <a:avLst/>
          </a:prstGeom>
          <a:noFill/>
          <a:ln>
            <a:noFill/>
          </a:ln>
        </p:spPr>
        <p:txBody>
          <a:bodyPr spcFirstLastPara="1" wrap="square" lIns="45725" tIns="22850" rIns="45725" bIns="22850" anchor="t" anchorCtr="0">
            <a:normAutofit/>
          </a:bodyPr>
          <a:lstStyle>
            <a:lvl1pPr marL="457200" lvl="0" indent="-304800" algn="l">
              <a:spcBef>
                <a:spcPts val="200"/>
              </a:spcBef>
              <a:spcAft>
                <a:spcPts val="0"/>
              </a:spcAft>
              <a:buClr>
                <a:schemeClr val="dk1"/>
              </a:buClr>
              <a:buSzPts val="1200"/>
              <a:buChar char="•"/>
              <a:defRPr sz="1200"/>
            </a:lvl1pPr>
            <a:lvl2pPr marL="914400" lvl="1" indent="-292100" algn="l">
              <a:spcBef>
                <a:spcPts val="200"/>
              </a:spcBef>
              <a:spcAft>
                <a:spcPts val="0"/>
              </a:spcAft>
              <a:buClr>
                <a:schemeClr val="dk1"/>
              </a:buClr>
              <a:buSzPts val="1000"/>
              <a:buChar char="–"/>
              <a:defRPr sz="1000"/>
            </a:lvl2pPr>
            <a:lvl3pPr marL="1371600" lvl="2" indent="-285750" algn="l">
              <a:spcBef>
                <a:spcPts val="200"/>
              </a:spcBef>
              <a:spcAft>
                <a:spcPts val="0"/>
              </a:spcAft>
              <a:buClr>
                <a:schemeClr val="dk1"/>
              </a:buClr>
              <a:buSzPts val="900"/>
              <a:buChar char="•"/>
              <a:defRPr sz="900"/>
            </a:lvl3pPr>
            <a:lvl4pPr marL="1828800" lvl="3" indent="-279400" algn="l">
              <a:spcBef>
                <a:spcPts val="200"/>
              </a:spcBef>
              <a:spcAft>
                <a:spcPts val="0"/>
              </a:spcAft>
              <a:buClr>
                <a:schemeClr val="dk1"/>
              </a:buClr>
              <a:buSzPts val="800"/>
              <a:buChar char="–"/>
              <a:defRPr sz="800"/>
            </a:lvl4pPr>
            <a:lvl5pPr marL="2286000" lvl="4" indent="-279400" algn="l">
              <a:spcBef>
                <a:spcPts val="200"/>
              </a:spcBef>
              <a:spcAft>
                <a:spcPts val="0"/>
              </a:spcAft>
              <a:buClr>
                <a:schemeClr val="dk1"/>
              </a:buClr>
              <a:buSzPts val="800"/>
              <a:buChar char="»"/>
              <a:defRPr sz="800"/>
            </a:lvl5pPr>
            <a:lvl6pPr marL="2743200" lvl="5" indent="-279400" algn="l">
              <a:spcBef>
                <a:spcPts val="200"/>
              </a:spcBef>
              <a:spcAft>
                <a:spcPts val="0"/>
              </a:spcAft>
              <a:buClr>
                <a:schemeClr val="dk1"/>
              </a:buClr>
              <a:buSzPts val="800"/>
              <a:buChar char="•"/>
              <a:defRPr sz="800"/>
            </a:lvl6pPr>
            <a:lvl7pPr marL="3200400" lvl="6" indent="-279400" algn="l">
              <a:spcBef>
                <a:spcPts val="200"/>
              </a:spcBef>
              <a:spcAft>
                <a:spcPts val="0"/>
              </a:spcAft>
              <a:buClr>
                <a:schemeClr val="dk1"/>
              </a:buClr>
              <a:buSzPts val="800"/>
              <a:buChar char="•"/>
              <a:defRPr sz="800"/>
            </a:lvl7pPr>
            <a:lvl8pPr marL="3657600" lvl="7" indent="-279400" algn="l">
              <a:spcBef>
                <a:spcPts val="200"/>
              </a:spcBef>
              <a:spcAft>
                <a:spcPts val="0"/>
              </a:spcAft>
              <a:buClr>
                <a:schemeClr val="dk1"/>
              </a:buClr>
              <a:buSzPts val="800"/>
              <a:buChar char="•"/>
              <a:defRPr sz="800"/>
            </a:lvl8pPr>
            <a:lvl9pPr marL="4114800" lvl="8" indent="-279400" algn="l">
              <a:spcBef>
                <a:spcPts val="200"/>
              </a:spcBef>
              <a:spcAft>
                <a:spcPts val="0"/>
              </a:spcAft>
              <a:buClr>
                <a:schemeClr val="dk1"/>
              </a:buClr>
              <a:buSzPts val="800"/>
              <a:buChar char="•"/>
              <a:defRPr sz="800"/>
            </a:lvl9pPr>
          </a:lstStyle>
          <a:p>
            <a:endParaRPr/>
          </a:p>
        </p:txBody>
      </p:sp>
      <p:sp>
        <p:nvSpPr>
          <p:cNvPr id="91" name="Google Shape;91;p19"/>
          <p:cNvSpPr txBox="1">
            <a:spLocks noGrp="1"/>
          </p:cNvSpPr>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92" name="Google Shape;92;p19"/>
          <p:cNvSpPr txBox="1">
            <a:spLocks noGrp="1"/>
          </p:cNvSpPr>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93" name="Google Shape;93;p19"/>
          <p:cNvSpPr txBox="1">
            <a:spLocks noGrp="1"/>
          </p:cNvSpPr>
          <p:nvPr>
            <p:ph type="sldNum" idx="12"/>
          </p:nvPr>
        </p:nvSpPr>
        <p:spPr>
          <a:xfrm>
            <a:off x="3276600" y="3178175"/>
            <a:ext cx="1066800" cy="182563"/>
          </a:xfrm>
          <a:prstGeom prst="rect">
            <a:avLst/>
          </a:prstGeom>
          <a:noFill/>
          <a:ln>
            <a:noFill/>
          </a:ln>
        </p:spPr>
        <p:txBody>
          <a:bodyPr spcFirstLastPara="1" wrap="square" lIns="45725" tIns="22850" rIns="45725" bIns="228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4"/>
        <p:cNvGrpSpPr/>
        <p:nvPr/>
      </p:nvGrpSpPr>
      <p:grpSpPr>
        <a:xfrm>
          <a:off x="0" y="0"/>
          <a:ext cx="0" cy="0"/>
          <a:chOff x="0" y="0"/>
          <a:chExt cx="0" cy="0"/>
        </a:xfrm>
      </p:grpSpPr>
      <p:sp>
        <p:nvSpPr>
          <p:cNvPr id="95" name="Google Shape;95;p20"/>
          <p:cNvSpPr txBox="1">
            <a:spLocks noGrp="1"/>
          </p:cNvSpPr>
          <p:nvPr>
            <p:ph type="title"/>
          </p:nvPr>
        </p:nvSpPr>
        <p:spPr>
          <a:xfrm>
            <a:off x="228600" y="137319"/>
            <a:ext cx="4114800" cy="571500"/>
          </a:xfrm>
          <a:prstGeom prst="rect">
            <a:avLst/>
          </a:prstGeom>
          <a:noFill/>
          <a:ln>
            <a:noFill/>
          </a:ln>
        </p:spPr>
        <p:txBody>
          <a:bodyPr spcFirstLastPara="1" wrap="square" lIns="45725" tIns="22850" rIns="45725" bIns="22850" anchor="ctr" anchorCtr="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a:endParaRPr/>
          </a:p>
        </p:txBody>
      </p:sp>
      <p:sp>
        <p:nvSpPr>
          <p:cNvPr id="96" name="Google Shape;96;p20"/>
          <p:cNvSpPr txBox="1">
            <a:spLocks noGrp="1"/>
          </p:cNvSpPr>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97" name="Google Shape;97;p20"/>
          <p:cNvSpPr txBox="1">
            <a:spLocks noGrp="1"/>
          </p:cNvSpPr>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98" name="Google Shape;98;p20"/>
          <p:cNvSpPr txBox="1">
            <a:spLocks noGrp="1"/>
          </p:cNvSpPr>
          <p:nvPr>
            <p:ph type="sldNum" idx="12"/>
          </p:nvPr>
        </p:nvSpPr>
        <p:spPr>
          <a:xfrm>
            <a:off x="3276600" y="3178175"/>
            <a:ext cx="1066800" cy="182563"/>
          </a:xfrm>
          <a:prstGeom prst="rect">
            <a:avLst/>
          </a:prstGeom>
          <a:noFill/>
          <a:ln>
            <a:noFill/>
          </a:ln>
        </p:spPr>
        <p:txBody>
          <a:bodyPr spcFirstLastPara="1" wrap="square" lIns="45725" tIns="22850" rIns="45725" bIns="228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99"/>
        <p:cNvGrpSpPr/>
        <p:nvPr/>
      </p:nvGrpSpPr>
      <p:grpSpPr>
        <a:xfrm>
          <a:off x="0" y="0"/>
          <a:ext cx="0" cy="0"/>
          <a:chOff x="0" y="0"/>
          <a:chExt cx="0" cy="0"/>
        </a:xfrm>
      </p:grpSpPr>
      <p:sp>
        <p:nvSpPr>
          <p:cNvPr id="100" name="Google Shape;100;p21"/>
          <p:cNvSpPr txBox="1">
            <a:spLocks noGrp="1"/>
          </p:cNvSpPr>
          <p:nvPr>
            <p:ph type="title"/>
          </p:nvPr>
        </p:nvSpPr>
        <p:spPr>
          <a:xfrm>
            <a:off x="228600" y="136525"/>
            <a:ext cx="1504157" cy="581025"/>
          </a:xfrm>
          <a:prstGeom prst="rect">
            <a:avLst/>
          </a:prstGeom>
          <a:noFill/>
          <a:ln>
            <a:noFill/>
          </a:ln>
        </p:spPr>
        <p:txBody>
          <a:bodyPr spcFirstLastPara="1" wrap="square" lIns="45725" tIns="22850" rIns="45725" bIns="22850" anchor="b" anchorCtr="0">
            <a:normAutofit/>
          </a:bodyPr>
          <a:lstStyle>
            <a:lvl1pPr lvl="0" algn="l">
              <a:spcBef>
                <a:spcPts val="0"/>
              </a:spcBef>
              <a:spcAft>
                <a:spcPts val="0"/>
              </a:spcAft>
              <a:buClr>
                <a:schemeClr val="dk1"/>
              </a:buClr>
              <a:buSzPts val="1000"/>
              <a:buFont typeface="Calibri"/>
              <a:buNone/>
              <a:defRPr sz="1000" b="1"/>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a:endParaRPr/>
          </a:p>
        </p:txBody>
      </p:sp>
      <p:sp>
        <p:nvSpPr>
          <p:cNvPr id="101" name="Google Shape;101;p21"/>
          <p:cNvSpPr txBox="1">
            <a:spLocks noGrp="1"/>
          </p:cNvSpPr>
          <p:nvPr>
            <p:ph type="body" idx="1"/>
          </p:nvPr>
        </p:nvSpPr>
        <p:spPr>
          <a:xfrm>
            <a:off x="1787525" y="136525"/>
            <a:ext cx="2555875" cy="2926557"/>
          </a:xfrm>
          <a:prstGeom prst="rect">
            <a:avLst/>
          </a:prstGeom>
          <a:noFill/>
          <a:ln>
            <a:noFill/>
          </a:ln>
        </p:spPr>
        <p:txBody>
          <a:bodyPr spcFirstLastPara="1" wrap="square" lIns="45725" tIns="22850" rIns="45725" bIns="22850" anchor="t" anchorCtr="0">
            <a:normAutofit/>
          </a:bodyPr>
          <a:lstStyle>
            <a:lvl1pPr marL="457200" lvl="0" indent="-330200" algn="l">
              <a:spcBef>
                <a:spcPts val="300"/>
              </a:spcBef>
              <a:spcAft>
                <a:spcPts val="0"/>
              </a:spcAft>
              <a:buClr>
                <a:schemeClr val="dk1"/>
              </a:buClr>
              <a:buSzPts val="1600"/>
              <a:buChar char="•"/>
              <a:defRPr sz="1600"/>
            </a:lvl1pPr>
            <a:lvl2pPr marL="914400" lvl="1" indent="-317500" algn="l">
              <a:spcBef>
                <a:spcPts val="300"/>
              </a:spcBef>
              <a:spcAft>
                <a:spcPts val="0"/>
              </a:spcAft>
              <a:buClr>
                <a:schemeClr val="dk1"/>
              </a:buClr>
              <a:buSzPts val="1400"/>
              <a:buChar char="–"/>
              <a:defRPr sz="1400"/>
            </a:lvl2pPr>
            <a:lvl3pPr marL="1371600" lvl="2" indent="-304800" algn="l">
              <a:spcBef>
                <a:spcPts val="200"/>
              </a:spcBef>
              <a:spcAft>
                <a:spcPts val="0"/>
              </a:spcAft>
              <a:buClr>
                <a:schemeClr val="dk1"/>
              </a:buClr>
              <a:buSzPts val="1200"/>
              <a:buChar char="•"/>
              <a:defRPr sz="1200"/>
            </a:lvl3pPr>
            <a:lvl4pPr marL="1828800" lvl="3" indent="-292100" algn="l">
              <a:spcBef>
                <a:spcPts val="200"/>
              </a:spcBef>
              <a:spcAft>
                <a:spcPts val="0"/>
              </a:spcAft>
              <a:buClr>
                <a:schemeClr val="dk1"/>
              </a:buClr>
              <a:buSzPts val="1000"/>
              <a:buChar char="–"/>
              <a:defRPr sz="1000"/>
            </a:lvl4pPr>
            <a:lvl5pPr marL="2286000" lvl="4" indent="-292100" algn="l">
              <a:spcBef>
                <a:spcPts val="200"/>
              </a:spcBef>
              <a:spcAft>
                <a:spcPts val="0"/>
              </a:spcAft>
              <a:buClr>
                <a:schemeClr val="dk1"/>
              </a:buClr>
              <a:buSzPts val="1000"/>
              <a:buChar char="»"/>
              <a:defRPr sz="1000"/>
            </a:lvl5pPr>
            <a:lvl6pPr marL="2743200" lvl="5" indent="-292100" algn="l">
              <a:spcBef>
                <a:spcPts val="200"/>
              </a:spcBef>
              <a:spcAft>
                <a:spcPts val="0"/>
              </a:spcAft>
              <a:buClr>
                <a:schemeClr val="dk1"/>
              </a:buClr>
              <a:buSzPts val="1000"/>
              <a:buChar char="•"/>
              <a:defRPr sz="1000"/>
            </a:lvl6pPr>
            <a:lvl7pPr marL="3200400" lvl="6" indent="-292100" algn="l">
              <a:spcBef>
                <a:spcPts val="200"/>
              </a:spcBef>
              <a:spcAft>
                <a:spcPts val="0"/>
              </a:spcAft>
              <a:buClr>
                <a:schemeClr val="dk1"/>
              </a:buClr>
              <a:buSzPts val="1000"/>
              <a:buChar char="•"/>
              <a:defRPr sz="1000"/>
            </a:lvl7pPr>
            <a:lvl8pPr marL="3657600" lvl="7" indent="-292100" algn="l">
              <a:spcBef>
                <a:spcPts val="200"/>
              </a:spcBef>
              <a:spcAft>
                <a:spcPts val="0"/>
              </a:spcAft>
              <a:buClr>
                <a:schemeClr val="dk1"/>
              </a:buClr>
              <a:buSzPts val="1000"/>
              <a:buChar char="•"/>
              <a:defRPr sz="1000"/>
            </a:lvl8pPr>
            <a:lvl9pPr marL="4114800" lvl="8" indent="-292100" algn="l">
              <a:spcBef>
                <a:spcPts val="200"/>
              </a:spcBef>
              <a:spcAft>
                <a:spcPts val="0"/>
              </a:spcAft>
              <a:buClr>
                <a:schemeClr val="dk1"/>
              </a:buClr>
              <a:buSzPts val="1000"/>
              <a:buChar char="•"/>
              <a:defRPr sz="1000"/>
            </a:lvl9pPr>
          </a:lstStyle>
          <a:p>
            <a:endParaRPr/>
          </a:p>
        </p:txBody>
      </p:sp>
      <p:sp>
        <p:nvSpPr>
          <p:cNvPr id="102" name="Google Shape;102;p21"/>
          <p:cNvSpPr txBox="1">
            <a:spLocks noGrp="1"/>
          </p:cNvSpPr>
          <p:nvPr>
            <p:ph type="body" idx="2"/>
          </p:nvPr>
        </p:nvSpPr>
        <p:spPr>
          <a:xfrm>
            <a:off x="228600" y="717550"/>
            <a:ext cx="1504157" cy="2345532"/>
          </a:xfrm>
          <a:prstGeom prst="rect">
            <a:avLst/>
          </a:prstGeom>
          <a:noFill/>
          <a:ln>
            <a:noFill/>
          </a:ln>
        </p:spPr>
        <p:txBody>
          <a:bodyPr spcFirstLastPara="1" wrap="square" lIns="45725" tIns="22850" rIns="45725" bIns="22850" anchor="t" anchorCtr="0">
            <a:normAutofit/>
          </a:bodyPr>
          <a:lstStyle>
            <a:lvl1pPr marL="457200" lvl="0" indent="-228600" algn="l">
              <a:spcBef>
                <a:spcPts val="100"/>
              </a:spcBef>
              <a:spcAft>
                <a:spcPts val="0"/>
              </a:spcAft>
              <a:buClr>
                <a:schemeClr val="dk1"/>
              </a:buClr>
              <a:buSzPts val="700"/>
              <a:buNone/>
              <a:defRPr sz="700"/>
            </a:lvl1pPr>
            <a:lvl2pPr marL="914400" lvl="1" indent="-228600" algn="l">
              <a:spcBef>
                <a:spcPts val="100"/>
              </a:spcBef>
              <a:spcAft>
                <a:spcPts val="0"/>
              </a:spcAft>
              <a:buClr>
                <a:schemeClr val="dk1"/>
              </a:buClr>
              <a:buSzPts val="600"/>
              <a:buNone/>
              <a:defRPr sz="600"/>
            </a:lvl2pPr>
            <a:lvl3pPr marL="1371600" lvl="2" indent="-228600" algn="l">
              <a:spcBef>
                <a:spcPts val="100"/>
              </a:spcBef>
              <a:spcAft>
                <a:spcPts val="0"/>
              </a:spcAft>
              <a:buClr>
                <a:schemeClr val="dk1"/>
              </a:buClr>
              <a:buSzPts val="500"/>
              <a:buNone/>
              <a:defRPr sz="500"/>
            </a:lvl3pPr>
            <a:lvl4pPr marL="1828800" lvl="3" indent="-228600" algn="l">
              <a:spcBef>
                <a:spcPts val="100"/>
              </a:spcBef>
              <a:spcAft>
                <a:spcPts val="0"/>
              </a:spcAft>
              <a:buClr>
                <a:schemeClr val="dk1"/>
              </a:buClr>
              <a:buSzPts val="500"/>
              <a:buNone/>
              <a:defRPr sz="500"/>
            </a:lvl4pPr>
            <a:lvl5pPr marL="2286000" lvl="4" indent="-228600" algn="l">
              <a:spcBef>
                <a:spcPts val="100"/>
              </a:spcBef>
              <a:spcAft>
                <a:spcPts val="0"/>
              </a:spcAft>
              <a:buClr>
                <a:schemeClr val="dk1"/>
              </a:buClr>
              <a:buSzPts val="500"/>
              <a:buNone/>
              <a:defRPr sz="500"/>
            </a:lvl5pPr>
            <a:lvl6pPr marL="2743200" lvl="5" indent="-228600" algn="l">
              <a:spcBef>
                <a:spcPts val="100"/>
              </a:spcBef>
              <a:spcAft>
                <a:spcPts val="0"/>
              </a:spcAft>
              <a:buClr>
                <a:schemeClr val="dk1"/>
              </a:buClr>
              <a:buSzPts val="500"/>
              <a:buNone/>
              <a:defRPr sz="500"/>
            </a:lvl6pPr>
            <a:lvl7pPr marL="3200400" lvl="6" indent="-228600" algn="l">
              <a:spcBef>
                <a:spcPts val="100"/>
              </a:spcBef>
              <a:spcAft>
                <a:spcPts val="0"/>
              </a:spcAft>
              <a:buClr>
                <a:schemeClr val="dk1"/>
              </a:buClr>
              <a:buSzPts val="500"/>
              <a:buNone/>
              <a:defRPr sz="500"/>
            </a:lvl7pPr>
            <a:lvl8pPr marL="3657600" lvl="7" indent="-228600" algn="l">
              <a:spcBef>
                <a:spcPts val="100"/>
              </a:spcBef>
              <a:spcAft>
                <a:spcPts val="0"/>
              </a:spcAft>
              <a:buClr>
                <a:schemeClr val="dk1"/>
              </a:buClr>
              <a:buSzPts val="500"/>
              <a:buNone/>
              <a:defRPr sz="500"/>
            </a:lvl8pPr>
            <a:lvl9pPr marL="4114800" lvl="8" indent="-228600" algn="l">
              <a:spcBef>
                <a:spcPts val="100"/>
              </a:spcBef>
              <a:spcAft>
                <a:spcPts val="0"/>
              </a:spcAft>
              <a:buClr>
                <a:schemeClr val="dk1"/>
              </a:buClr>
              <a:buSzPts val="500"/>
              <a:buNone/>
              <a:defRPr sz="500"/>
            </a:lvl9pPr>
          </a:lstStyle>
          <a:p>
            <a:endParaRPr/>
          </a:p>
        </p:txBody>
      </p:sp>
      <p:sp>
        <p:nvSpPr>
          <p:cNvPr id="103" name="Google Shape;103;p21"/>
          <p:cNvSpPr txBox="1">
            <a:spLocks noGrp="1"/>
          </p:cNvSpPr>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104" name="Google Shape;104;p21"/>
          <p:cNvSpPr txBox="1">
            <a:spLocks noGrp="1"/>
          </p:cNvSpPr>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105" name="Google Shape;105;p21"/>
          <p:cNvSpPr txBox="1">
            <a:spLocks noGrp="1"/>
          </p:cNvSpPr>
          <p:nvPr>
            <p:ph type="sldNum" idx="12"/>
          </p:nvPr>
        </p:nvSpPr>
        <p:spPr>
          <a:xfrm>
            <a:off x="3276600" y="3178175"/>
            <a:ext cx="1066800" cy="182563"/>
          </a:xfrm>
          <a:prstGeom prst="rect">
            <a:avLst/>
          </a:prstGeom>
          <a:noFill/>
          <a:ln>
            <a:noFill/>
          </a:ln>
        </p:spPr>
        <p:txBody>
          <a:bodyPr spcFirstLastPara="1" wrap="square" lIns="45725" tIns="22850" rIns="45725" bIns="228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06"/>
        <p:cNvGrpSpPr/>
        <p:nvPr/>
      </p:nvGrpSpPr>
      <p:grpSpPr>
        <a:xfrm>
          <a:off x="0" y="0"/>
          <a:ext cx="0" cy="0"/>
          <a:chOff x="0" y="0"/>
          <a:chExt cx="0" cy="0"/>
        </a:xfrm>
      </p:grpSpPr>
      <p:sp>
        <p:nvSpPr>
          <p:cNvPr id="107" name="Google Shape;107;p22"/>
          <p:cNvSpPr txBox="1">
            <a:spLocks noGrp="1"/>
          </p:cNvSpPr>
          <p:nvPr>
            <p:ph type="title"/>
          </p:nvPr>
        </p:nvSpPr>
        <p:spPr>
          <a:xfrm>
            <a:off x="896144" y="2400300"/>
            <a:ext cx="2743200" cy="283369"/>
          </a:xfrm>
          <a:prstGeom prst="rect">
            <a:avLst/>
          </a:prstGeom>
          <a:noFill/>
          <a:ln>
            <a:noFill/>
          </a:ln>
        </p:spPr>
        <p:txBody>
          <a:bodyPr spcFirstLastPara="1" wrap="square" lIns="45725" tIns="22850" rIns="45725" bIns="22850" anchor="b" anchorCtr="0">
            <a:normAutofit/>
          </a:bodyPr>
          <a:lstStyle>
            <a:lvl1pPr lvl="0" algn="l">
              <a:spcBef>
                <a:spcPts val="0"/>
              </a:spcBef>
              <a:spcAft>
                <a:spcPts val="0"/>
              </a:spcAft>
              <a:buClr>
                <a:schemeClr val="dk1"/>
              </a:buClr>
              <a:buSzPts val="1000"/>
              <a:buFont typeface="Calibri"/>
              <a:buNone/>
              <a:defRPr sz="1000" b="1"/>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a:endParaRPr/>
          </a:p>
        </p:txBody>
      </p:sp>
      <p:sp>
        <p:nvSpPr>
          <p:cNvPr id="108" name="Google Shape;108;p22"/>
          <p:cNvSpPr>
            <a:spLocks noGrp="1"/>
          </p:cNvSpPr>
          <p:nvPr>
            <p:ph type="pic" idx="2"/>
          </p:nvPr>
        </p:nvSpPr>
        <p:spPr>
          <a:xfrm>
            <a:off x="896144" y="306388"/>
            <a:ext cx="2743200" cy="2057400"/>
          </a:xfrm>
          <a:prstGeom prst="rect">
            <a:avLst/>
          </a:prstGeom>
          <a:noFill/>
          <a:ln>
            <a:noFill/>
          </a:ln>
        </p:spPr>
      </p:sp>
      <p:sp>
        <p:nvSpPr>
          <p:cNvPr id="109" name="Google Shape;109;p22"/>
          <p:cNvSpPr txBox="1">
            <a:spLocks noGrp="1"/>
          </p:cNvSpPr>
          <p:nvPr>
            <p:ph type="body" idx="1"/>
          </p:nvPr>
        </p:nvSpPr>
        <p:spPr>
          <a:xfrm>
            <a:off x="896144" y="2683669"/>
            <a:ext cx="2743200" cy="402431"/>
          </a:xfrm>
          <a:prstGeom prst="rect">
            <a:avLst/>
          </a:prstGeom>
          <a:noFill/>
          <a:ln>
            <a:noFill/>
          </a:ln>
        </p:spPr>
        <p:txBody>
          <a:bodyPr spcFirstLastPara="1" wrap="square" lIns="45725" tIns="22850" rIns="45725" bIns="22850" anchor="t" anchorCtr="0">
            <a:normAutofit/>
          </a:bodyPr>
          <a:lstStyle>
            <a:lvl1pPr marL="457200" lvl="0" indent="-228600" algn="l">
              <a:spcBef>
                <a:spcPts val="100"/>
              </a:spcBef>
              <a:spcAft>
                <a:spcPts val="0"/>
              </a:spcAft>
              <a:buClr>
                <a:schemeClr val="dk1"/>
              </a:buClr>
              <a:buSzPts val="700"/>
              <a:buNone/>
              <a:defRPr sz="700"/>
            </a:lvl1pPr>
            <a:lvl2pPr marL="914400" lvl="1" indent="-228600" algn="l">
              <a:spcBef>
                <a:spcPts val="100"/>
              </a:spcBef>
              <a:spcAft>
                <a:spcPts val="0"/>
              </a:spcAft>
              <a:buClr>
                <a:schemeClr val="dk1"/>
              </a:buClr>
              <a:buSzPts val="600"/>
              <a:buNone/>
              <a:defRPr sz="600"/>
            </a:lvl2pPr>
            <a:lvl3pPr marL="1371600" lvl="2" indent="-228600" algn="l">
              <a:spcBef>
                <a:spcPts val="100"/>
              </a:spcBef>
              <a:spcAft>
                <a:spcPts val="0"/>
              </a:spcAft>
              <a:buClr>
                <a:schemeClr val="dk1"/>
              </a:buClr>
              <a:buSzPts val="500"/>
              <a:buNone/>
              <a:defRPr sz="500"/>
            </a:lvl3pPr>
            <a:lvl4pPr marL="1828800" lvl="3" indent="-228600" algn="l">
              <a:spcBef>
                <a:spcPts val="100"/>
              </a:spcBef>
              <a:spcAft>
                <a:spcPts val="0"/>
              </a:spcAft>
              <a:buClr>
                <a:schemeClr val="dk1"/>
              </a:buClr>
              <a:buSzPts val="500"/>
              <a:buNone/>
              <a:defRPr sz="500"/>
            </a:lvl4pPr>
            <a:lvl5pPr marL="2286000" lvl="4" indent="-228600" algn="l">
              <a:spcBef>
                <a:spcPts val="100"/>
              </a:spcBef>
              <a:spcAft>
                <a:spcPts val="0"/>
              </a:spcAft>
              <a:buClr>
                <a:schemeClr val="dk1"/>
              </a:buClr>
              <a:buSzPts val="500"/>
              <a:buNone/>
              <a:defRPr sz="500"/>
            </a:lvl5pPr>
            <a:lvl6pPr marL="2743200" lvl="5" indent="-228600" algn="l">
              <a:spcBef>
                <a:spcPts val="100"/>
              </a:spcBef>
              <a:spcAft>
                <a:spcPts val="0"/>
              </a:spcAft>
              <a:buClr>
                <a:schemeClr val="dk1"/>
              </a:buClr>
              <a:buSzPts val="500"/>
              <a:buNone/>
              <a:defRPr sz="500"/>
            </a:lvl6pPr>
            <a:lvl7pPr marL="3200400" lvl="6" indent="-228600" algn="l">
              <a:spcBef>
                <a:spcPts val="100"/>
              </a:spcBef>
              <a:spcAft>
                <a:spcPts val="0"/>
              </a:spcAft>
              <a:buClr>
                <a:schemeClr val="dk1"/>
              </a:buClr>
              <a:buSzPts val="500"/>
              <a:buNone/>
              <a:defRPr sz="500"/>
            </a:lvl7pPr>
            <a:lvl8pPr marL="3657600" lvl="7" indent="-228600" algn="l">
              <a:spcBef>
                <a:spcPts val="100"/>
              </a:spcBef>
              <a:spcAft>
                <a:spcPts val="0"/>
              </a:spcAft>
              <a:buClr>
                <a:schemeClr val="dk1"/>
              </a:buClr>
              <a:buSzPts val="500"/>
              <a:buNone/>
              <a:defRPr sz="500"/>
            </a:lvl8pPr>
            <a:lvl9pPr marL="4114800" lvl="8" indent="-228600" algn="l">
              <a:spcBef>
                <a:spcPts val="100"/>
              </a:spcBef>
              <a:spcAft>
                <a:spcPts val="0"/>
              </a:spcAft>
              <a:buClr>
                <a:schemeClr val="dk1"/>
              </a:buClr>
              <a:buSzPts val="500"/>
              <a:buNone/>
              <a:defRPr sz="500"/>
            </a:lvl9pPr>
          </a:lstStyle>
          <a:p>
            <a:endParaRPr/>
          </a:p>
        </p:txBody>
      </p:sp>
      <p:sp>
        <p:nvSpPr>
          <p:cNvPr id="110" name="Google Shape;110;p22"/>
          <p:cNvSpPr txBox="1">
            <a:spLocks noGrp="1"/>
          </p:cNvSpPr>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111" name="Google Shape;111;p22"/>
          <p:cNvSpPr txBox="1">
            <a:spLocks noGrp="1"/>
          </p:cNvSpPr>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112" name="Google Shape;112;p22"/>
          <p:cNvSpPr txBox="1">
            <a:spLocks noGrp="1"/>
          </p:cNvSpPr>
          <p:nvPr>
            <p:ph type="sldNum" idx="12"/>
          </p:nvPr>
        </p:nvSpPr>
        <p:spPr>
          <a:xfrm>
            <a:off x="3276600" y="3178175"/>
            <a:ext cx="1066800" cy="182563"/>
          </a:xfrm>
          <a:prstGeom prst="rect">
            <a:avLst/>
          </a:prstGeom>
          <a:noFill/>
          <a:ln>
            <a:noFill/>
          </a:ln>
        </p:spPr>
        <p:txBody>
          <a:bodyPr spcFirstLastPara="1" wrap="square" lIns="45725" tIns="22850" rIns="45725" bIns="228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13"/>
        <p:cNvGrpSpPr/>
        <p:nvPr/>
      </p:nvGrpSpPr>
      <p:grpSpPr>
        <a:xfrm>
          <a:off x="0" y="0"/>
          <a:ext cx="0" cy="0"/>
          <a:chOff x="0" y="0"/>
          <a:chExt cx="0" cy="0"/>
        </a:xfrm>
      </p:grpSpPr>
      <p:sp>
        <p:nvSpPr>
          <p:cNvPr id="114" name="Google Shape;114;p23"/>
          <p:cNvSpPr txBox="1">
            <a:spLocks noGrp="1"/>
          </p:cNvSpPr>
          <p:nvPr>
            <p:ph type="title"/>
          </p:nvPr>
        </p:nvSpPr>
        <p:spPr>
          <a:xfrm>
            <a:off x="228600" y="137319"/>
            <a:ext cx="4114800" cy="571500"/>
          </a:xfrm>
          <a:prstGeom prst="rect">
            <a:avLst/>
          </a:prstGeom>
          <a:noFill/>
          <a:ln>
            <a:noFill/>
          </a:ln>
        </p:spPr>
        <p:txBody>
          <a:bodyPr spcFirstLastPara="1" wrap="square" lIns="45725" tIns="22850" rIns="45725" bIns="22850" anchor="ctr" anchorCtr="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a:endParaRPr/>
          </a:p>
        </p:txBody>
      </p:sp>
      <p:sp>
        <p:nvSpPr>
          <p:cNvPr id="115" name="Google Shape;115;p23"/>
          <p:cNvSpPr txBox="1">
            <a:spLocks noGrp="1"/>
          </p:cNvSpPr>
          <p:nvPr>
            <p:ph type="body" idx="1"/>
          </p:nvPr>
        </p:nvSpPr>
        <p:spPr>
          <a:xfrm rot="5400000">
            <a:off x="1154509" y="-125809"/>
            <a:ext cx="2262982" cy="4114800"/>
          </a:xfrm>
          <a:prstGeom prst="rect">
            <a:avLst/>
          </a:prstGeom>
          <a:noFill/>
          <a:ln>
            <a:noFill/>
          </a:ln>
        </p:spPr>
        <p:txBody>
          <a:bodyPr spcFirstLastPara="1" wrap="square" lIns="45725" tIns="22850" rIns="45725" bIns="22850" anchor="t" anchorCtr="0">
            <a:normAutofit/>
          </a:bodyPr>
          <a:lstStyle>
            <a:lvl1pPr marL="457200" lvl="0" indent="-285750" algn="l">
              <a:spcBef>
                <a:spcPts val="200"/>
              </a:spcBef>
              <a:spcAft>
                <a:spcPts val="0"/>
              </a:spcAft>
              <a:buClr>
                <a:schemeClr val="dk1"/>
              </a:buClr>
              <a:buSzPts val="900"/>
              <a:buChar char="•"/>
              <a:defRPr/>
            </a:lvl1pPr>
            <a:lvl2pPr marL="914400" lvl="1" indent="-285750" algn="l">
              <a:spcBef>
                <a:spcPts val="200"/>
              </a:spcBef>
              <a:spcAft>
                <a:spcPts val="0"/>
              </a:spcAft>
              <a:buClr>
                <a:schemeClr val="dk1"/>
              </a:buClr>
              <a:buSzPts val="900"/>
              <a:buChar char="–"/>
              <a:defRPr/>
            </a:lvl2pPr>
            <a:lvl3pPr marL="1371600" lvl="2" indent="-285750" algn="l">
              <a:spcBef>
                <a:spcPts val="200"/>
              </a:spcBef>
              <a:spcAft>
                <a:spcPts val="0"/>
              </a:spcAft>
              <a:buClr>
                <a:schemeClr val="dk1"/>
              </a:buClr>
              <a:buSzPts val="900"/>
              <a:buChar char="•"/>
              <a:defRPr/>
            </a:lvl3pPr>
            <a:lvl4pPr marL="1828800" lvl="3" indent="-285750" algn="l">
              <a:spcBef>
                <a:spcPts val="200"/>
              </a:spcBef>
              <a:spcAft>
                <a:spcPts val="0"/>
              </a:spcAft>
              <a:buClr>
                <a:schemeClr val="dk1"/>
              </a:buClr>
              <a:buSzPts val="900"/>
              <a:buChar char="–"/>
              <a:defRPr/>
            </a:lvl4pPr>
            <a:lvl5pPr marL="2286000" lvl="4" indent="-285750" algn="l">
              <a:spcBef>
                <a:spcPts val="200"/>
              </a:spcBef>
              <a:spcAft>
                <a:spcPts val="0"/>
              </a:spcAft>
              <a:buClr>
                <a:schemeClr val="dk1"/>
              </a:buClr>
              <a:buSzPts val="900"/>
              <a:buChar char="»"/>
              <a:defRPr/>
            </a:lvl5pPr>
            <a:lvl6pPr marL="2743200" lvl="5" indent="-285750" algn="l">
              <a:spcBef>
                <a:spcPts val="200"/>
              </a:spcBef>
              <a:spcAft>
                <a:spcPts val="0"/>
              </a:spcAft>
              <a:buClr>
                <a:schemeClr val="dk1"/>
              </a:buClr>
              <a:buSzPts val="900"/>
              <a:buChar char="•"/>
              <a:defRPr/>
            </a:lvl6pPr>
            <a:lvl7pPr marL="3200400" lvl="6" indent="-285750" algn="l">
              <a:spcBef>
                <a:spcPts val="200"/>
              </a:spcBef>
              <a:spcAft>
                <a:spcPts val="0"/>
              </a:spcAft>
              <a:buClr>
                <a:schemeClr val="dk1"/>
              </a:buClr>
              <a:buSzPts val="900"/>
              <a:buChar char="•"/>
              <a:defRPr/>
            </a:lvl7pPr>
            <a:lvl8pPr marL="3657600" lvl="7" indent="-285750" algn="l">
              <a:spcBef>
                <a:spcPts val="200"/>
              </a:spcBef>
              <a:spcAft>
                <a:spcPts val="0"/>
              </a:spcAft>
              <a:buClr>
                <a:schemeClr val="dk1"/>
              </a:buClr>
              <a:buSzPts val="900"/>
              <a:buChar char="•"/>
              <a:defRPr/>
            </a:lvl8pPr>
            <a:lvl9pPr marL="4114800" lvl="8" indent="-285750" algn="l">
              <a:spcBef>
                <a:spcPts val="200"/>
              </a:spcBef>
              <a:spcAft>
                <a:spcPts val="0"/>
              </a:spcAft>
              <a:buClr>
                <a:schemeClr val="dk1"/>
              </a:buClr>
              <a:buSzPts val="900"/>
              <a:buChar char="•"/>
              <a:defRPr/>
            </a:lvl9pPr>
          </a:lstStyle>
          <a:p>
            <a:endParaRPr/>
          </a:p>
        </p:txBody>
      </p:sp>
      <p:sp>
        <p:nvSpPr>
          <p:cNvPr id="116" name="Google Shape;116;p23"/>
          <p:cNvSpPr txBox="1">
            <a:spLocks noGrp="1"/>
          </p:cNvSpPr>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117" name="Google Shape;117;p23"/>
          <p:cNvSpPr txBox="1">
            <a:spLocks noGrp="1"/>
          </p:cNvSpPr>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118" name="Google Shape;118;p23"/>
          <p:cNvSpPr txBox="1">
            <a:spLocks noGrp="1"/>
          </p:cNvSpPr>
          <p:nvPr>
            <p:ph type="sldNum" idx="12"/>
          </p:nvPr>
        </p:nvSpPr>
        <p:spPr>
          <a:xfrm>
            <a:off x="3276600" y="3178175"/>
            <a:ext cx="1066800" cy="182563"/>
          </a:xfrm>
          <a:prstGeom prst="rect">
            <a:avLst/>
          </a:prstGeom>
          <a:noFill/>
          <a:ln>
            <a:noFill/>
          </a:ln>
        </p:spPr>
        <p:txBody>
          <a:bodyPr spcFirstLastPara="1" wrap="square" lIns="45725" tIns="22850" rIns="45725" bIns="228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19"/>
        <p:cNvGrpSpPr/>
        <p:nvPr/>
      </p:nvGrpSpPr>
      <p:grpSpPr>
        <a:xfrm>
          <a:off x="0" y="0"/>
          <a:ext cx="0" cy="0"/>
          <a:chOff x="0" y="0"/>
          <a:chExt cx="0" cy="0"/>
        </a:xfrm>
      </p:grpSpPr>
      <p:sp>
        <p:nvSpPr>
          <p:cNvPr id="120" name="Google Shape;120;p24"/>
          <p:cNvSpPr txBox="1">
            <a:spLocks noGrp="1"/>
          </p:cNvSpPr>
          <p:nvPr>
            <p:ph type="title"/>
          </p:nvPr>
        </p:nvSpPr>
        <p:spPr>
          <a:xfrm rot="5400000">
            <a:off x="2366169" y="1085850"/>
            <a:ext cx="2925763" cy="1028700"/>
          </a:xfrm>
          <a:prstGeom prst="rect">
            <a:avLst/>
          </a:prstGeom>
          <a:noFill/>
          <a:ln>
            <a:noFill/>
          </a:ln>
        </p:spPr>
        <p:txBody>
          <a:bodyPr spcFirstLastPara="1" wrap="square" lIns="45725" tIns="22850" rIns="45725" bIns="22850" anchor="ctr" anchorCtr="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a:endParaRPr/>
          </a:p>
        </p:txBody>
      </p:sp>
      <p:sp>
        <p:nvSpPr>
          <p:cNvPr id="121" name="Google Shape;121;p24"/>
          <p:cNvSpPr txBox="1">
            <a:spLocks noGrp="1"/>
          </p:cNvSpPr>
          <p:nvPr>
            <p:ph type="body" idx="1"/>
          </p:nvPr>
        </p:nvSpPr>
        <p:spPr>
          <a:xfrm rot="5400000">
            <a:off x="270669" y="95250"/>
            <a:ext cx="2925763" cy="3009900"/>
          </a:xfrm>
          <a:prstGeom prst="rect">
            <a:avLst/>
          </a:prstGeom>
          <a:noFill/>
          <a:ln>
            <a:noFill/>
          </a:ln>
        </p:spPr>
        <p:txBody>
          <a:bodyPr spcFirstLastPara="1" wrap="square" lIns="45725" tIns="22850" rIns="45725" bIns="22850" anchor="t" anchorCtr="0">
            <a:normAutofit/>
          </a:bodyPr>
          <a:lstStyle>
            <a:lvl1pPr marL="457200" lvl="0" indent="-285750" algn="l">
              <a:spcBef>
                <a:spcPts val="200"/>
              </a:spcBef>
              <a:spcAft>
                <a:spcPts val="0"/>
              </a:spcAft>
              <a:buClr>
                <a:schemeClr val="dk1"/>
              </a:buClr>
              <a:buSzPts val="900"/>
              <a:buChar char="•"/>
              <a:defRPr/>
            </a:lvl1pPr>
            <a:lvl2pPr marL="914400" lvl="1" indent="-285750" algn="l">
              <a:spcBef>
                <a:spcPts val="200"/>
              </a:spcBef>
              <a:spcAft>
                <a:spcPts val="0"/>
              </a:spcAft>
              <a:buClr>
                <a:schemeClr val="dk1"/>
              </a:buClr>
              <a:buSzPts val="900"/>
              <a:buChar char="–"/>
              <a:defRPr/>
            </a:lvl2pPr>
            <a:lvl3pPr marL="1371600" lvl="2" indent="-285750" algn="l">
              <a:spcBef>
                <a:spcPts val="200"/>
              </a:spcBef>
              <a:spcAft>
                <a:spcPts val="0"/>
              </a:spcAft>
              <a:buClr>
                <a:schemeClr val="dk1"/>
              </a:buClr>
              <a:buSzPts val="900"/>
              <a:buChar char="•"/>
              <a:defRPr/>
            </a:lvl3pPr>
            <a:lvl4pPr marL="1828800" lvl="3" indent="-285750" algn="l">
              <a:spcBef>
                <a:spcPts val="200"/>
              </a:spcBef>
              <a:spcAft>
                <a:spcPts val="0"/>
              </a:spcAft>
              <a:buClr>
                <a:schemeClr val="dk1"/>
              </a:buClr>
              <a:buSzPts val="900"/>
              <a:buChar char="–"/>
              <a:defRPr/>
            </a:lvl4pPr>
            <a:lvl5pPr marL="2286000" lvl="4" indent="-285750" algn="l">
              <a:spcBef>
                <a:spcPts val="200"/>
              </a:spcBef>
              <a:spcAft>
                <a:spcPts val="0"/>
              </a:spcAft>
              <a:buClr>
                <a:schemeClr val="dk1"/>
              </a:buClr>
              <a:buSzPts val="900"/>
              <a:buChar char="»"/>
              <a:defRPr/>
            </a:lvl5pPr>
            <a:lvl6pPr marL="2743200" lvl="5" indent="-285750" algn="l">
              <a:spcBef>
                <a:spcPts val="200"/>
              </a:spcBef>
              <a:spcAft>
                <a:spcPts val="0"/>
              </a:spcAft>
              <a:buClr>
                <a:schemeClr val="dk1"/>
              </a:buClr>
              <a:buSzPts val="900"/>
              <a:buChar char="•"/>
              <a:defRPr/>
            </a:lvl6pPr>
            <a:lvl7pPr marL="3200400" lvl="6" indent="-285750" algn="l">
              <a:spcBef>
                <a:spcPts val="200"/>
              </a:spcBef>
              <a:spcAft>
                <a:spcPts val="0"/>
              </a:spcAft>
              <a:buClr>
                <a:schemeClr val="dk1"/>
              </a:buClr>
              <a:buSzPts val="900"/>
              <a:buChar char="•"/>
              <a:defRPr/>
            </a:lvl7pPr>
            <a:lvl8pPr marL="3657600" lvl="7" indent="-285750" algn="l">
              <a:spcBef>
                <a:spcPts val="200"/>
              </a:spcBef>
              <a:spcAft>
                <a:spcPts val="0"/>
              </a:spcAft>
              <a:buClr>
                <a:schemeClr val="dk1"/>
              </a:buClr>
              <a:buSzPts val="900"/>
              <a:buChar char="•"/>
              <a:defRPr/>
            </a:lvl8pPr>
            <a:lvl9pPr marL="4114800" lvl="8" indent="-285750" algn="l">
              <a:spcBef>
                <a:spcPts val="200"/>
              </a:spcBef>
              <a:spcAft>
                <a:spcPts val="0"/>
              </a:spcAft>
              <a:buClr>
                <a:schemeClr val="dk1"/>
              </a:buClr>
              <a:buSzPts val="900"/>
              <a:buChar char="•"/>
              <a:defRPr/>
            </a:lvl9pPr>
          </a:lstStyle>
          <a:p>
            <a:endParaRPr/>
          </a:p>
        </p:txBody>
      </p:sp>
      <p:sp>
        <p:nvSpPr>
          <p:cNvPr id="122" name="Google Shape;122;p24"/>
          <p:cNvSpPr txBox="1">
            <a:spLocks noGrp="1"/>
          </p:cNvSpPr>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123" name="Google Shape;123;p24"/>
          <p:cNvSpPr txBox="1">
            <a:spLocks noGrp="1"/>
          </p:cNvSpPr>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124" name="Google Shape;124;p24"/>
          <p:cNvSpPr txBox="1">
            <a:spLocks noGrp="1"/>
          </p:cNvSpPr>
          <p:nvPr>
            <p:ph type="sldNum" idx="12"/>
          </p:nvPr>
        </p:nvSpPr>
        <p:spPr>
          <a:xfrm>
            <a:off x="3276600" y="3178175"/>
            <a:ext cx="1066800" cy="182563"/>
          </a:xfrm>
          <a:prstGeom prst="rect">
            <a:avLst/>
          </a:prstGeom>
          <a:noFill/>
          <a:ln>
            <a:noFill/>
          </a:ln>
        </p:spPr>
        <p:txBody>
          <a:bodyPr spcFirstLastPara="1" wrap="square" lIns="45725" tIns="22850" rIns="45725" bIns="228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25"/>
        <p:cNvGrpSpPr/>
        <p:nvPr/>
      </p:nvGrpSpPr>
      <p:grpSpPr>
        <a:xfrm>
          <a:off x="0" y="0"/>
          <a:ext cx="0" cy="0"/>
          <a:chOff x="0" y="0"/>
          <a:chExt cx="0" cy="0"/>
        </a:xfrm>
      </p:grpSpPr>
      <p:sp>
        <p:nvSpPr>
          <p:cNvPr id="126" name="Google Shape;126;p2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27" name="Google Shape;127;p25"/>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128" name="Google Shape;128;p25"/>
          <p:cNvSpPr txBox="1">
            <a:spLocks noGrp="1"/>
          </p:cNvSpPr>
          <p:nvPr>
            <p:ph type="sldNum" idx="12"/>
          </p:nvPr>
        </p:nvSpPr>
        <p:spPr>
          <a:xfrm>
            <a:off x="8472459"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35"/>
        <p:cNvGrpSpPr/>
        <p:nvPr/>
      </p:nvGrpSpPr>
      <p:grpSpPr>
        <a:xfrm>
          <a:off x="0" y="0"/>
          <a:ext cx="0" cy="0"/>
          <a:chOff x="0" y="0"/>
          <a:chExt cx="0" cy="0"/>
        </a:xfrm>
      </p:grpSpPr>
      <p:sp>
        <p:nvSpPr>
          <p:cNvPr id="136" name="Google Shape;136;p27"/>
          <p:cNvSpPr txBox="1">
            <a:spLocks noGrp="1"/>
          </p:cNvSpPr>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lvl="0" algn="l">
              <a:lnSpc>
                <a:spcPct val="100000"/>
              </a:lnSpc>
              <a:spcBef>
                <a:spcPts val="0"/>
              </a:spcBef>
              <a:spcAft>
                <a:spcPts val="0"/>
              </a:spcAft>
              <a:buSzPts val="7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a:endParaRPr/>
          </a:p>
        </p:txBody>
      </p:sp>
      <p:sp>
        <p:nvSpPr>
          <p:cNvPr id="137" name="Google Shape;137;p27"/>
          <p:cNvSpPr txBox="1">
            <a:spLocks noGrp="1"/>
          </p:cNvSpPr>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lvl="0" algn="ctr">
              <a:lnSpc>
                <a:spcPct val="100000"/>
              </a:lnSpc>
              <a:spcBef>
                <a:spcPts val="0"/>
              </a:spcBef>
              <a:spcAft>
                <a:spcPts val="0"/>
              </a:spcAft>
              <a:buSzPts val="7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a:endParaRPr/>
          </a:p>
        </p:txBody>
      </p:sp>
      <p:sp>
        <p:nvSpPr>
          <p:cNvPr id="138" name="Google Shape;138;p27"/>
          <p:cNvSpPr txBox="1">
            <a:spLocks noGrp="1"/>
          </p:cNvSpPr>
          <p:nvPr>
            <p:ph type="sldNum" idx="12"/>
          </p:nvPr>
        </p:nvSpPr>
        <p:spPr>
          <a:xfrm>
            <a:off x="3276600" y="3178175"/>
            <a:ext cx="1066800" cy="182563"/>
          </a:xfrm>
          <a:prstGeom prst="rect">
            <a:avLst/>
          </a:prstGeom>
          <a:noFill/>
          <a:ln>
            <a:noFill/>
          </a:ln>
        </p:spPr>
        <p:txBody>
          <a:bodyPr spcFirstLastPara="1" wrap="square" lIns="45725" tIns="22850" rIns="45725" bIns="22850" anchor="ctr" anchorCtr="0">
            <a:noAutofit/>
          </a:bodyPr>
          <a:lstStyle>
            <a:lvl1pPr marL="0" marR="0" lvl="0"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39"/>
        <p:cNvGrpSpPr/>
        <p:nvPr/>
      </p:nvGrpSpPr>
      <p:grpSpPr>
        <a:xfrm>
          <a:off x="0" y="0"/>
          <a:ext cx="0" cy="0"/>
          <a:chOff x="0" y="0"/>
          <a:chExt cx="0" cy="0"/>
        </a:xfrm>
      </p:grpSpPr>
      <p:sp>
        <p:nvSpPr>
          <p:cNvPr id="140" name="Google Shape;140;p28"/>
          <p:cNvSpPr txBox="1">
            <a:spLocks noGrp="1"/>
          </p:cNvSpPr>
          <p:nvPr>
            <p:ph type="ctrTitle"/>
          </p:nvPr>
        </p:nvSpPr>
        <p:spPr>
          <a:xfrm>
            <a:off x="342900" y="1065213"/>
            <a:ext cx="3886200" cy="735013"/>
          </a:xfrm>
          <a:prstGeom prst="rect">
            <a:avLst/>
          </a:prstGeom>
          <a:noFill/>
          <a:ln>
            <a:noFill/>
          </a:ln>
        </p:spPr>
        <p:txBody>
          <a:bodyPr spcFirstLastPara="1" wrap="square" lIns="45725" tIns="22850" rIns="45725" bIns="22850" anchor="ctr" anchorCtr="0">
            <a:normAutofit/>
          </a:bodyPr>
          <a:lstStyle>
            <a:lvl1pPr lvl="0" algn="ctr">
              <a:lnSpc>
                <a:spcPct val="100000"/>
              </a:lnSpc>
              <a:spcBef>
                <a:spcPts val="0"/>
              </a:spcBef>
              <a:spcAft>
                <a:spcPts val="0"/>
              </a:spcAft>
              <a:buClr>
                <a:schemeClr val="dk1"/>
              </a:buClr>
              <a:buSzPts val="9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a:endParaRPr/>
          </a:p>
        </p:txBody>
      </p:sp>
      <p:sp>
        <p:nvSpPr>
          <p:cNvPr id="141" name="Google Shape;141;p28"/>
          <p:cNvSpPr txBox="1">
            <a:spLocks noGrp="1"/>
          </p:cNvSpPr>
          <p:nvPr>
            <p:ph type="subTitle" idx="1"/>
          </p:nvPr>
        </p:nvSpPr>
        <p:spPr>
          <a:xfrm>
            <a:off x="685800" y="1943100"/>
            <a:ext cx="3200400" cy="876300"/>
          </a:xfrm>
          <a:prstGeom prst="rect">
            <a:avLst/>
          </a:prstGeom>
          <a:noFill/>
          <a:ln>
            <a:noFill/>
          </a:ln>
        </p:spPr>
        <p:txBody>
          <a:bodyPr spcFirstLastPara="1" wrap="square" lIns="45725" tIns="22850" rIns="45725" bIns="22850" anchor="t" anchorCtr="0">
            <a:normAutofit/>
          </a:bodyPr>
          <a:lstStyle>
            <a:lvl1pPr lvl="0" algn="ctr">
              <a:lnSpc>
                <a:spcPct val="100000"/>
              </a:lnSpc>
              <a:spcBef>
                <a:spcPts val="300"/>
              </a:spcBef>
              <a:spcAft>
                <a:spcPts val="0"/>
              </a:spcAft>
              <a:buClr>
                <a:srgbClr val="888888"/>
              </a:buClr>
              <a:buSzPts val="1600"/>
              <a:buNone/>
              <a:defRPr>
                <a:solidFill>
                  <a:srgbClr val="888888"/>
                </a:solidFill>
              </a:defRPr>
            </a:lvl1pPr>
            <a:lvl2pPr lvl="1" algn="ctr">
              <a:lnSpc>
                <a:spcPct val="100000"/>
              </a:lnSpc>
              <a:spcBef>
                <a:spcPts val="300"/>
              </a:spcBef>
              <a:spcAft>
                <a:spcPts val="0"/>
              </a:spcAft>
              <a:buClr>
                <a:srgbClr val="888888"/>
              </a:buClr>
              <a:buSzPts val="1400"/>
              <a:buNone/>
              <a:defRPr>
                <a:solidFill>
                  <a:srgbClr val="888888"/>
                </a:solidFill>
              </a:defRPr>
            </a:lvl2pPr>
            <a:lvl3pPr lvl="2" algn="ctr">
              <a:lnSpc>
                <a:spcPct val="100000"/>
              </a:lnSpc>
              <a:spcBef>
                <a:spcPts val="200"/>
              </a:spcBef>
              <a:spcAft>
                <a:spcPts val="0"/>
              </a:spcAft>
              <a:buClr>
                <a:srgbClr val="888888"/>
              </a:buClr>
              <a:buSzPts val="1200"/>
              <a:buNone/>
              <a:defRPr>
                <a:solidFill>
                  <a:srgbClr val="888888"/>
                </a:solidFill>
              </a:defRPr>
            </a:lvl3pPr>
            <a:lvl4pPr lvl="3" algn="ctr">
              <a:lnSpc>
                <a:spcPct val="100000"/>
              </a:lnSpc>
              <a:spcBef>
                <a:spcPts val="200"/>
              </a:spcBef>
              <a:spcAft>
                <a:spcPts val="0"/>
              </a:spcAft>
              <a:buClr>
                <a:srgbClr val="888888"/>
              </a:buClr>
              <a:buSzPts val="1000"/>
              <a:buNone/>
              <a:defRPr>
                <a:solidFill>
                  <a:srgbClr val="888888"/>
                </a:solidFill>
              </a:defRPr>
            </a:lvl4pPr>
            <a:lvl5pPr lvl="4" algn="ctr">
              <a:lnSpc>
                <a:spcPct val="100000"/>
              </a:lnSpc>
              <a:spcBef>
                <a:spcPts val="200"/>
              </a:spcBef>
              <a:spcAft>
                <a:spcPts val="0"/>
              </a:spcAft>
              <a:buClr>
                <a:srgbClr val="888888"/>
              </a:buClr>
              <a:buSzPts val="1000"/>
              <a:buNone/>
              <a:defRPr>
                <a:solidFill>
                  <a:srgbClr val="888888"/>
                </a:solidFill>
              </a:defRPr>
            </a:lvl5pPr>
            <a:lvl6pPr lvl="5" algn="ctr">
              <a:lnSpc>
                <a:spcPct val="100000"/>
              </a:lnSpc>
              <a:spcBef>
                <a:spcPts val="200"/>
              </a:spcBef>
              <a:spcAft>
                <a:spcPts val="0"/>
              </a:spcAft>
              <a:buClr>
                <a:srgbClr val="888888"/>
              </a:buClr>
              <a:buSzPts val="1000"/>
              <a:buNone/>
              <a:defRPr>
                <a:solidFill>
                  <a:srgbClr val="888888"/>
                </a:solidFill>
              </a:defRPr>
            </a:lvl6pPr>
            <a:lvl7pPr lvl="6" algn="ctr">
              <a:lnSpc>
                <a:spcPct val="100000"/>
              </a:lnSpc>
              <a:spcBef>
                <a:spcPts val="200"/>
              </a:spcBef>
              <a:spcAft>
                <a:spcPts val="0"/>
              </a:spcAft>
              <a:buClr>
                <a:srgbClr val="888888"/>
              </a:buClr>
              <a:buSzPts val="1000"/>
              <a:buNone/>
              <a:defRPr>
                <a:solidFill>
                  <a:srgbClr val="888888"/>
                </a:solidFill>
              </a:defRPr>
            </a:lvl7pPr>
            <a:lvl8pPr lvl="7" algn="ctr">
              <a:lnSpc>
                <a:spcPct val="100000"/>
              </a:lnSpc>
              <a:spcBef>
                <a:spcPts val="200"/>
              </a:spcBef>
              <a:spcAft>
                <a:spcPts val="0"/>
              </a:spcAft>
              <a:buClr>
                <a:srgbClr val="888888"/>
              </a:buClr>
              <a:buSzPts val="1000"/>
              <a:buNone/>
              <a:defRPr>
                <a:solidFill>
                  <a:srgbClr val="888888"/>
                </a:solidFill>
              </a:defRPr>
            </a:lvl8pPr>
            <a:lvl9pPr lvl="8" algn="ctr">
              <a:lnSpc>
                <a:spcPct val="100000"/>
              </a:lnSpc>
              <a:spcBef>
                <a:spcPts val="200"/>
              </a:spcBef>
              <a:spcAft>
                <a:spcPts val="0"/>
              </a:spcAft>
              <a:buClr>
                <a:srgbClr val="888888"/>
              </a:buClr>
              <a:buSzPts val="1000"/>
              <a:buNone/>
              <a:defRPr>
                <a:solidFill>
                  <a:srgbClr val="888888"/>
                </a:solidFill>
              </a:defRPr>
            </a:lvl9pPr>
          </a:lstStyle>
          <a:p>
            <a:endParaRPr/>
          </a:p>
        </p:txBody>
      </p:sp>
      <p:sp>
        <p:nvSpPr>
          <p:cNvPr id="142" name="Google Shape;142;p28"/>
          <p:cNvSpPr txBox="1">
            <a:spLocks noGrp="1"/>
          </p:cNvSpPr>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lvl="0" algn="l">
              <a:lnSpc>
                <a:spcPct val="100000"/>
              </a:lnSpc>
              <a:spcBef>
                <a:spcPts val="0"/>
              </a:spcBef>
              <a:spcAft>
                <a:spcPts val="0"/>
              </a:spcAft>
              <a:buSzPts val="7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a:endParaRPr/>
          </a:p>
        </p:txBody>
      </p:sp>
      <p:sp>
        <p:nvSpPr>
          <p:cNvPr id="143" name="Google Shape;143;p28"/>
          <p:cNvSpPr txBox="1">
            <a:spLocks noGrp="1"/>
          </p:cNvSpPr>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lvl="0" algn="ctr">
              <a:lnSpc>
                <a:spcPct val="100000"/>
              </a:lnSpc>
              <a:spcBef>
                <a:spcPts val="0"/>
              </a:spcBef>
              <a:spcAft>
                <a:spcPts val="0"/>
              </a:spcAft>
              <a:buSzPts val="7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a:endParaRPr/>
          </a:p>
        </p:txBody>
      </p:sp>
      <p:sp>
        <p:nvSpPr>
          <p:cNvPr id="144" name="Google Shape;144;p28"/>
          <p:cNvSpPr txBox="1">
            <a:spLocks noGrp="1"/>
          </p:cNvSpPr>
          <p:nvPr>
            <p:ph type="sldNum" idx="12"/>
          </p:nvPr>
        </p:nvSpPr>
        <p:spPr>
          <a:xfrm>
            <a:off x="3276600" y="3178175"/>
            <a:ext cx="1066800" cy="182563"/>
          </a:xfrm>
          <a:prstGeom prst="rect">
            <a:avLst/>
          </a:prstGeom>
          <a:noFill/>
          <a:ln>
            <a:noFill/>
          </a:ln>
        </p:spPr>
        <p:txBody>
          <a:bodyPr spcFirstLastPara="1" wrap="square" lIns="45725" tIns="22850" rIns="45725" bIns="22850" anchor="ctr" anchorCtr="0">
            <a:noAutofit/>
          </a:bodyPr>
          <a:lstStyle>
            <a:lvl1pPr marL="0" marR="0" lvl="0"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45"/>
        <p:cNvGrpSpPr/>
        <p:nvPr/>
      </p:nvGrpSpPr>
      <p:grpSpPr>
        <a:xfrm>
          <a:off x="0" y="0"/>
          <a:ext cx="0" cy="0"/>
          <a:chOff x="0" y="0"/>
          <a:chExt cx="0" cy="0"/>
        </a:xfrm>
      </p:grpSpPr>
      <p:sp>
        <p:nvSpPr>
          <p:cNvPr id="146" name="Google Shape;146;p29"/>
          <p:cNvSpPr txBox="1">
            <a:spLocks noGrp="1"/>
          </p:cNvSpPr>
          <p:nvPr>
            <p:ph type="title"/>
          </p:nvPr>
        </p:nvSpPr>
        <p:spPr>
          <a:xfrm>
            <a:off x="228600" y="137319"/>
            <a:ext cx="4114800" cy="571500"/>
          </a:xfrm>
          <a:prstGeom prst="rect">
            <a:avLst/>
          </a:prstGeom>
          <a:noFill/>
          <a:ln>
            <a:noFill/>
          </a:ln>
        </p:spPr>
        <p:txBody>
          <a:bodyPr spcFirstLastPara="1" wrap="square" lIns="45725" tIns="22850" rIns="45725" bIns="22850" anchor="ctr" anchorCtr="0">
            <a:normAutofit/>
          </a:bodyPr>
          <a:lstStyle>
            <a:lvl1pPr lvl="0" algn="ctr">
              <a:lnSpc>
                <a:spcPct val="100000"/>
              </a:lnSpc>
              <a:spcBef>
                <a:spcPts val="0"/>
              </a:spcBef>
              <a:spcAft>
                <a:spcPts val="0"/>
              </a:spcAft>
              <a:buClr>
                <a:schemeClr val="dk1"/>
              </a:buClr>
              <a:buSzPts val="9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a:endParaRPr/>
          </a:p>
        </p:txBody>
      </p:sp>
      <p:sp>
        <p:nvSpPr>
          <p:cNvPr id="147" name="Google Shape;147;p29"/>
          <p:cNvSpPr txBox="1">
            <a:spLocks noGrp="1"/>
          </p:cNvSpPr>
          <p:nvPr>
            <p:ph type="body" idx="1"/>
          </p:nvPr>
        </p:nvSpPr>
        <p:spPr>
          <a:xfrm>
            <a:off x="228600" y="800100"/>
            <a:ext cx="4114800" cy="2262982"/>
          </a:xfrm>
          <a:prstGeom prst="rect">
            <a:avLst/>
          </a:prstGeom>
          <a:noFill/>
          <a:ln>
            <a:noFill/>
          </a:ln>
        </p:spPr>
        <p:txBody>
          <a:bodyPr spcFirstLastPara="1" wrap="square" lIns="45725" tIns="22850" rIns="45725" bIns="22850" anchor="t" anchorCtr="0">
            <a:normAutofit/>
          </a:bodyPr>
          <a:lstStyle>
            <a:lvl1pPr marL="457200" lvl="0" indent="-285750" algn="l">
              <a:lnSpc>
                <a:spcPct val="100000"/>
              </a:lnSpc>
              <a:spcBef>
                <a:spcPts val="200"/>
              </a:spcBef>
              <a:spcAft>
                <a:spcPts val="0"/>
              </a:spcAft>
              <a:buClr>
                <a:schemeClr val="dk1"/>
              </a:buClr>
              <a:buSzPts val="900"/>
              <a:buChar char="•"/>
              <a:defRPr/>
            </a:lvl1pPr>
            <a:lvl2pPr marL="914400" lvl="1" indent="-285750" algn="l">
              <a:lnSpc>
                <a:spcPct val="100000"/>
              </a:lnSpc>
              <a:spcBef>
                <a:spcPts val="200"/>
              </a:spcBef>
              <a:spcAft>
                <a:spcPts val="0"/>
              </a:spcAft>
              <a:buClr>
                <a:schemeClr val="dk1"/>
              </a:buClr>
              <a:buSzPts val="900"/>
              <a:buChar char="–"/>
              <a:defRPr/>
            </a:lvl2pPr>
            <a:lvl3pPr marL="1371600" lvl="2" indent="-285750" algn="l">
              <a:lnSpc>
                <a:spcPct val="100000"/>
              </a:lnSpc>
              <a:spcBef>
                <a:spcPts val="200"/>
              </a:spcBef>
              <a:spcAft>
                <a:spcPts val="0"/>
              </a:spcAft>
              <a:buClr>
                <a:schemeClr val="dk1"/>
              </a:buClr>
              <a:buSzPts val="900"/>
              <a:buChar char="•"/>
              <a:defRPr/>
            </a:lvl3pPr>
            <a:lvl4pPr marL="1828800" lvl="3" indent="-285750" algn="l">
              <a:lnSpc>
                <a:spcPct val="100000"/>
              </a:lnSpc>
              <a:spcBef>
                <a:spcPts val="200"/>
              </a:spcBef>
              <a:spcAft>
                <a:spcPts val="0"/>
              </a:spcAft>
              <a:buClr>
                <a:schemeClr val="dk1"/>
              </a:buClr>
              <a:buSzPts val="900"/>
              <a:buChar char="–"/>
              <a:defRPr/>
            </a:lvl4pPr>
            <a:lvl5pPr marL="2286000" lvl="4" indent="-285750" algn="l">
              <a:lnSpc>
                <a:spcPct val="100000"/>
              </a:lnSpc>
              <a:spcBef>
                <a:spcPts val="200"/>
              </a:spcBef>
              <a:spcAft>
                <a:spcPts val="0"/>
              </a:spcAft>
              <a:buClr>
                <a:schemeClr val="dk1"/>
              </a:buClr>
              <a:buSzPts val="900"/>
              <a:buChar char="»"/>
              <a:defRPr/>
            </a:lvl5pPr>
            <a:lvl6pPr marL="2743200" lvl="5" indent="-285750" algn="l">
              <a:lnSpc>
                <a:spcPct val="100000"/>
              </a:lnSpc>
              <a:spcBef>
                <a:spcPts val="200"/>
              </a:spcBef>
              <a:spcAft>
                <a:spcPts val="0"/>
              </a:spcAft>
              <a:buClr>
                <a:schemeClr val="dk1"/>
              </a:buClr>
              <a:buSzPts val="900"/>
              <a:buChar char="•"/>
              <a:defRPr/>
            </a:lvl6pPr>
            <a:lvl7pPr marL="3200400" lvl="6" indent="-285750" algn="l">
              <a:lnSpc>
                <a:spcPct val="100000"/>
              </a:lnSpc>
              <a:spcBef>
                <a:spcPts val="200"/>
              </a:spcBef>
              <a:spcAft>
                <a:spcPts val="0"/>
              </a:spcAft>
              <a:buClr>
                <a:schemeClr val="dk1"/>
              </a:buClr>
              <a:buSzPts val="900"/>
              <a:buChar char="•"/>
              <a:defRPr/>
            </a:lvl7pPr>
            <a:lvl8pPr marL="3657600" lvl="7" indent="-285750" algn="l">
              <a:lnSpc>
                <a:spcPct val="100000"/>
              </a:lnSpc>
              <a:spcBef>
                <a:spcPts val="200"/>
              </a:spcBef>
              <a:spcAft>
                <a:spcPts val="0"/>
              </a:spcAft>
              <a:buClr>
                <a:schemeClr val="dk1"/>
              </a:buClr>
              <a:buSzPts val="900"/>
              <a:buChar char="•"/>
              <a:defRPr/>
            </a:lvl8pPr>
            <a:lvl9pPr marL="4114800" lvl="8" indent="-285750" algn="l">
              <a:lnSpc>
                <a:spcPct val="100000"/>
              </a:lnSpc>
              <a:spcBef>
                <a:spcPts val="200"/>
              </a:spcBef>
              <a:spcAft>
                <a:spcPts val="0"/>
              </a:spcAft>
              <a:buClr>
                <a:schemeClr val="dk1"/>
              </a:buClr>
              <a:buSzPts val="900"/>
              <a:buChar char="•"/>
              <a:defRPr/>
            </a:lvl9pPr>
          </a:lstStyle>
          <a:p>
            <a:endParaRPr/>
          </a:p>
        </p:txBody>
      </p:sp>
      <p:sp>
        <p:nvSpPr>
          <p:cNvPr id="148" name="Google Shape;148;p29"/>
          <p:cNvSpPr txBox="1">
            <a:spLocks noGrp="1"/>
          </p:cNvSpPr>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lvl="0" algn="l">
              <a:lnSpc>
                <a:spcPct val="100000"/>
              </a:lnSpc>
              <a:spcBef>
                <a:spcPts val="0"/>
              </a:spcBef>
              <a:spcAft>
                <a:spcPts val="0"/>
              </a:spcAft>
              <a:buSzPts val="7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a:endParaRPr/>
          </a:p>
        </p:txBody>
      </p:sp>
      <p:sp>
        <p:nvSpPr>
          <p:cNvPr id="149" name="Google Shape;149;p29"/>
          <p:cNvSpPr txBox="1">
            <a:spLocks noGrp="1"/>
          </p:cNvSpPr>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lvl="0" algn="ctr">
              <a:lnSpc>
                <a:spcPct val="100000"/>
              </a:lnSpc>
              <a:spcBef>
                <a:spcPts val="0"/>
              </a:spcBef>
              <a:spcAft>
                <a:spcPts val="0"/>
              </a:spcAft>
              <a:buSzPts val="7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a:endParaRPr/>
          </a:p>
        </p:txBody>
      </p:sp>
      <p:sp>
        <p:nvSpPr>
          <p:cNvPr id="150" name="Google Shape;150;p29"/>
          <p:cNvSpPr txBox="1">
            <a:spLocks noGrp="1"/>
          </p:cNvSpPr>
          <p:nvPr>
            <p:ph type="sldNum" idx="12"/>
          </p:nvPr>
        </p:nvSpPr>
        <p:spPr>
          <a:xfrm>
            <a:off x="3276600" y="3178175"/>
            <a:ext cx="1066800" cy="182563"/>
          </a:xfrm>
          <a:prstGeom prst="rect">
            <a:avLst/>
          </a:prstGeom>
          <a:noFill/>
          <a:ln>
            <a:noFill/>
          </a:ln>
        </p:spPr>
        <p:txBody>
          <a:bodyPr spcFirstLastPara="1" wrap="square" lIns="45725" tIns="22850" rIns="45725" bIns="22850" anchor="ctr" anchorCtr="0">
            <a:noAutofit/>
          </a:bodyPr>
          <a:lstStyle>
            <a:lvl1pPr marL="0" marR="0" lvl="0"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1"/>
        <p:cNvGrpSpPr/>
        <p:nvPr/>
      </p:nvGrpSpPr>
      <p:grpSpPr>
        <a:xfrm>
          <a:off x="0" y="0"/>
          <a:ext cx="0" cy="0"/>
          <a:chOff x="0" y="0"/>
          <a:chExt cx="0" cy="0"/>
        </a:xfrm>
      </p:grpSpPr>
      <p:sp>
        <p:nvSpPr>
          <p:cNvPr id="152" name="Google Shape;152;p30"/>
          <p:cNvSpPr txBox="1">
            <a:spLocks noGrp="1"/>
          </p:cNvSpPr>
          <p:nvPr>
            <p:ph type="title"/>
          </p:nvPr>
        </p:nvSpPr>
        <p:spPr>
          <a:xfrm>
            <a:off x="361156" y="2203450"/>
            <a:ext cx="3886200" cy="681038"/>
          </a:xfrm>
          <a:prstGeom prst="rect">
            <a:avLst/>
          </a:prstGeom>
          <a:noFill/>
          <a:ln>
            <a:noFill/>
          </a:ln>
        </p:spPr>
        <p:txBody>
          <a:bodyPr spcFirstLastPara="1" wrap="square" lIns="45725" tIns="22850" rIns="45725" bIns="22850" anchor="t" anchorCtr="0">
            <a:normAutofit/>
          </a:bodyPr>
          <a:lstStyle>
            <a:lvl1pPr lvl="0" algn="l">
              <a:lnSpc>
                <a:spcPct val="100000"/>
              </a:lnSpc>
              <a:spcBef>
                <a:spcPts val="0"/>
              </a:spcBef>
              <a:spcAft>
                <a:spcPts val="0"/>
              </a:spcAft>
              <a:buClr>
                <a:schemeClr val="dk1"/>
              </a:buClr>
              <a:buSzPts val="2000"/>
              <a:buFont typeface="Calibri"/>
              <a:buNone/>
              <a:defRPr sz="2000" b="1" cap="none"/>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a:endParaRPr/>
          </a:p>
        </p:txBody>
      </p:sp>
      <p:sp>
        <p:nvSpPr>
          <p:cNvPr id="153" name="Google Shape;153;p30"/>
          <p:cNvSpPr txBox="1">
            <a:spLocks noGrp="1"/>
          </p:cNvSpPr>
          <p:nvPr>
            <p:ph type="body" idx="1"/>
          </p:nvPr>
        </p:nvSpPr>
        <p:spPr>
          <a:xfrm>
            <a:off x="361156" y="1453357"/>
            <a:ext cx="3886200" cy="750094"/>
          </a:xfrm>
          <a:prstGeom prst="rect">
            <a:avLst/>
          </a:prstGeom>
          <a:noFill/>
          <a:ln>
            <a:noFill/>
          </a:ln>
        </p:spPr>
        <p:txBody>
          <a:bodyPr spcFirstLastPara="1" wrap="square" lIns="45725" tIns="22850" rIns="45725" bIns="22850" anchor="b" anchorCtr="0">
            <a:normAutofit/>
          </a:bodyPr>
          <a:lstStyle>
            <a:lvl1pPr marL="457200" lvl="0" indent="-228600" algn="l">
              <a:lnSpc>
                <a:spcPct val="100000"/>
              </a:lnSpc>
              <a:spcBef>
                <a:spcPts val="200"/>
              </a:spcBef>
              <a:spcAft>
                <a:spcPts val="0"/>
              </a:spcAft>
              <a:buClr>
                <a:srgbClr val="888888"/>
              </a:buClr>
              <a:buSzPts val="1000"/>
              <a:buNone/>
              <a:defRPr sz="1000">
                <a:solidFill>
                  <a:srgbClr val="888888"/>
                </a:solidFill>
              </a:defRPr>
            </a:lvl1pPr>
            <a:lvl2pPr marL="914400" lvl="1" indent="-228600" algn="l">
              <a:lnSpc>
                <a:spcPct val="100000"/>
              </a:lnSpc>
              <a:spcBef>
                <a:spcPts val="200"/>
              </a:spcBef>
              <a:spcAft>
                <a:spcPts val="0"/>
              </a:spcAft>
              <a:buClr>
                <a:srgbClr val="888888"/>
              </a:buClr>
              <a:buSzPts val="900"/>
              <a:buNone/>
              <a:defRPr sz="900">
                <a:solidFill>
                  <a:srgbClr val="888888"/>
                </a:solidFill>
              </a:defRPr>
            </a:lvl2pPr>
            <a:lvl3pPr marL="1371600" lvl="2" indent="-228600" algn="l">
              <a:lnSpc>
                <a:spcPct val="100000"/>
              </a:lnSpc>
              <a:spcBef>
                <a:spcPts val="200"/>
              </a:spcBef>
              <a:spcAft>
                <a:spcPts val="0"/>
              </a:spcAft>
              <a:buClr>
                <a:srgbClr val="888888"/>
              </a:buClr>
              <a:buSzPts val="800"/>
              <a:buNone/>
              <a:defRPr sz="800">
                <a:solidFill>
                  <a:srgbClr val="888888"/>
                </a:solidFill>
              </a:defRPr>
            </a:lvl3pPr>
            <a:lvl4pPr marL="1828800" lvl="3" indent="-228600" algn="l">
              <a:lnSpc>
                <a:spcPct val="100000"/>
              </a:lnSpc>
              <a:spcBef>
                <a:spcPts val="100"/>
              </a:spcBef>
              <a:spcAft>
                <a:spcPts val="0"/>
              </a:spcAft>
              <a:buClr>
                <a:srgbClr val="888888"/>
              </a:buClr>
              <a:buSzPts val="700"/>
              <a:buNone/>
              <a:defRPr sz="700">
                <a:solidFill>
                  <a:srgbClr val="888888"/>
                </a:solidFill>
              </a:defRPr>
            </a:lvl4pPr>
            <a:lvl5pPr marL="2286000" lvl="4" indent="-228600" algn="l">
              <a:lnSpc>
                <a:spcPct val="100000"/>
              </a:lnSpc>
              <a:spcBef>
                <a:spcPts val="100"/>
              </a:spcBef>
              <a:spcAft>
                <a:spcPts val="0"/>
              </a:spcAft>
              <a:buClr>
                <a:srgbClr val="888888"/>
              </a:buClr>
              <a:buSzPts val="700"/>
              <a:buNone/>
              <a:defRPr sz="700">
                <a:solidFill>
                  <a:srgbClr val="888888"/>
                </a:solidFill>
              </a:defRPr>
            </a:lvl5pPr>
            <a:lvl6pPr marL="2743200" lvl="5" indent="-228600" algn="l">
              <a:lnSpc>
                <a:spcPct val="100000"/>
              </a:lnSpc>
              <a:spcBef>
                <a:spcPts val="100"/>
              </a:spcBef>
              <a:spcAft>
                <a:spcPts val="0"/>
              </a:spcAft>
              <a:buClr>
                <a:srgbClr val="888888"/>
              </a:buClr>
              <a:buSzPts val="700"/>
              <a:buNone/>
              <a:defRPr sz="700">
                <a:solidFill>
                  <a:srgbClr val="888888"/>
                </a:solidFill>
              </a:defRPr>
            </a:lvl6pPr>
            <a:lvl7pPr marL="3200400" lvl="6" indent="-228600" algn="l">
              <a:lnSpc>
                <a:spcPct val="100000"/>
              </a:lnSpc>
              <a:spcBef>
                <a:spcPts val="100"/>
              </a:spcBef>
              <a:spcAft>
                <a:spcPts val="0"/>
              </a:spcAft>
              <a:buClr>
                <a:srgbClr val="888888"/>
              </a:buClr>
              <a:buSzPts val="700"/>
              <a:buNone/>
              <a:defRPr sz="700">
                <a:solidFill>
                  <a:srgbClr val="888888"/>
                </a:solidFill>
              </a:defRPr>
            </a:lvl7pPr>
            <a:lvl8pPr marL="3657600" lvl="7" indent="-228600" algn="l">
              <a:lnSpc>
                <a:spcPct val="100000"/>
              </a:lnSpc>
              <a:spcBef>
                <a:spcPts val="100"/>
              </a:spcBef>
              <a:spcAft>
                <a:spcPts val="0"/>
              </a:spcAft>
              <a:buClr>
                <a:srgbClr val="888888"/>
              </a:buClr>
              <a:buSzPts val="700"/>
              <a:buNone/>
              <a:defRPr sz="700">
                <a:solidFill>
                  <a:srgbClr val="888888"/>
                </a:solidFill>
              </a:defRPr>
            </a:lvl8pPr>
            <a:lvl9pPr marL="4114800" lvl="8" indent="-228600" algn="l">
              <a:lnSpc>
                <a:spcPct val="100000"/>
              </a:lnSpc>
              <a:spcBef>
                <a:spcPts val="100"/>
              </a:spcBef>
              <a:spcAft>
                <a:spcPts val="0"/>
              </a:spcAft>
              <a:buClr>
                <a:srgbClr val="888888"/>
              </a:buClr>
              <a:buSzPts val="700"/>
              <a:buNone/>
              <a:defRPr sz="700">
                <a:solidFill>
                  <a:srgbClr val="888888"/>
                </a:solidFill>
              </a:defRPr>
            </a:lvl9pPr>
          </a:lstStyle>
          <a:p>
            <a:endParaRPr/>
          </a:p>
        </p:txBody>
      </p:sp>
      <p:sp>
        <p:nvSpPr>
          <p:cNvPr id="154" name="Google Shape;154;p30"/>
          <p:cNvSpPr txBox="1">
            <a:spLocks noGrp="1"/>
          </p:cNvSpPr>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lvl="0" algn="l">
              <a:lnSpc>
                <a:spcPct val="100000"/>
              </a:lnSpc>
              <a:spcBef>
                <a:spcPts val="0"/>
              </a:spcBef>
              <a:spcAft>
                <a:spcPts val="0"/>
              </a:spcAft>
              <a:buSzPts val="7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a:endParaRPr/>
          </a:p>
        </p:txBody>
      </p:sp>
      <p:sp>
        <p:nvSpPr>
          <p:cNvPr id="155" name="Google Shape;155;p30"/>
          <p:cNvSpPr txBox="1">
            <a:spLocks noGrp="1"/>
          </p:cNvSpPr>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lvl="0" algn="ctr">
              <a:lnSpc>
                <a:spcPct val="100000"/>
              </a:lnSpc>
              <a:spcBef>
                <a:spcPts val="0"/>
              </a:spcBef>
              <a:spcAft>
                <a:spcPts val="0"/>
              </a:spcAft>
              <a:buSzPts val="7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a:endParaRPr/>
          </a:p>
        </p:txBody>
      </p:sp>
      <p:sp>
        <p:nvSpPr>
          <p:cNvPr id="156" name="Google Shape;156;p30"/>
          <p:cNvSpPr txBox="1">
            <a:spLocks noGrp="1"/>
          </p:cNvSpPr>
          <p:nvPr>
            <p:ph type="sldNum" idx="12"/>
          </p:nvPr>
        </p:nvSpPr>
        <p:spPr>
          <a:xfrm>
            <a:off x="3276600" y="3178175"/>
            <a:ext cx="1066800" cy="182563"/>
          </a:xfrm>
          <a:prstGeom prst="rect">
            <a:avLst/>
          </a:prstGeom>
          <a:noFill/>
          <a:ln>
            <a:noFill/>
          </a:ln>
        </p:spPr>
        <p:txBody>
          <a:bodyPr spcFirstLastPara="1" wrap="square" lIns="45725" tIns="22850" rIns="45725" bIns="22850" anchor="ctr" anchorCtr="0">
            <a:noAutofit/>
          </a:bodyPr>
          <a:lstStyle>
            <a:lvl1pPr marL="0" marR="0" lvl="0"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57"/>
        <p:cNvGrpSpPr/>
        <p:nvPr/>
      </p:nvGrpSpPr>
      <p:grpSpPr>
        <a:xfrm>
          <a:off x="0" y="0"/>
          <a:ext cx="0" cy="0"/>
          <a:chOff x="0" y="0"/>
          <a:chExt cx="0" cy="0"/>
        </a:xfrm>
      </p:grpSpPr>
      <p:sp>
        <p:nvSpPr>
          <p:cNvPr id="158" name="Google Shape;158;p31"/>
          <p:cNvSpPr txBox="1">
            <a:spLocks noGrp="1"/>
          </p:cNvSpPr>
          <p:nvPr>
            <p:ph type="title"/>
          </p:nvPr>
        </p:nvSpPr>
        <p:spPr>
          <a:xfrm>
            <a:off x="228600" y="137319"/>
            <a:ext cx="4114800" cy="571500"/>
          </a:xfrm>
          <a:prstGeom prst="rect">
            <a:avLst/>
          </a:prstGeom>
          <a:noFill/>
          <a:ln>
            <a:noFill/>
          </a:ln>
        </p:spPr>
        <p:txBody>
          <a:bodyPr spcFirstLastPara="1" wrap="square" lIns="45725" tIns="22850" rIns="45725" bIns="22850" anchor="ctr" anchorCtr="0">
            <a:normAutofit/>
          </a:bodyPr>
          <a:lstStyle>
            <a:lvl1pPr lvl="0" algn="ctr">
              <a:lnSpc>
                <a:spcPct val="100000"/>
              </a:lnSpc>
              <a:spcBef>
                <a:spcPts val="0"/>
              </a:spcBef>
              <a:spcAft>
                <a:spcPts val="0"/>
              </a:spcAft>
              <a:buClr>
                <a:schemeClr val="dk1"/>
              </a:buClr>
              <a:buSzPts val="9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a:endParaRPr/>
          </a:p>
        </p:txBody>
      </p:sp>
      <p:sp>
        <p:nvSpPr>
          <p:cNvPr id="159" name="Google Shape;159;p31"/>
          <p:cNvSpPr txBox="1">
            <a:spLocks noGrp="1"/>
          </p:cNvSpPr>
          <p:nvPr>
            <p:ph type="body" idx="1"/>
          </p:nvPr>
        </p:nvSpPr>
        <p:spPr>
          <a:xfrm>
            <a:off x="228600" y="800100"/>
            <a:ext cx="2019300" cy="2262982"/>
          </a:xfrm>
          <a:prstGeom prst="rect">
            <a:avLst/>
          </a:prstGeom>
          <a:noFill/>
          <a:ln>
            <a:noFill/>
          </a:ln>
        </p:spPr>
        <p:txBody>
          <a:bodyPr spcFirstLastPara="1" wrap="square" lIns="45725" tIns="22850" rIns="45725" bIns="22850" anchor="t" anchorCtr="0">
            <a:normAutofit/>
          </a:bodyPr>
          <a:lstStyle>
            <a:lvl1pPr marL="457200" lvl="0" indent="-317500" algn="l">
              <a:lnSpc>
                <a:spcPct val="100000"/>
              </a:lnSpc>
              <a:spcBef>
                <a:spcPts val="300"/>
              </a:spcBef>
              <a:spcAft>
                <a:spcPts val="0"/>
              </a:spcAft>
              <a:buClr>
                <a:schemeClr val="dk1"/>
              </a:buClr>
              <a:buSzPts val="1400"/>
              <a:buChar char="•"/>
              <a:defRPr sz="1400"/>
            </a:lvl1pPr>
            <a:lvl2pPr marL="914400" lvl="1" indent="-304800" algn="l">
              <a:lnSpc>
                <a:spcPct val="100000"/>
              </a:lnSpc>
              <a:spcBef>
                <a:spcPts val="200"/>
              </a:spcBef>
              <a:spcAft>
                <a:spcPts val="0"/>
              </a:spcAft>
              <a:buClr>
                <a:schemeClr val="dk1"/>
              </a:buClr>
              <a:buSzPts val="1200"/>
              <a:buChar char="–"/>
              <a:defRPr sz="1200"/>
            </a:lvl2pPr>
            <a:lvl3pPr marL="1371600" lvl="2" indent="-292100" algn="l">
              <a:lnSpc>
                <a:spcPct val="100000"/>
              </a:lnSpc>
              <a:spcBef>
                <a:spcPts val="200"/>
              </a:spcBef>
              <a:spcAft>
                <a:spcPts val="0"/>
              </a:spcAft>
              <a:buClr>
                <a:schemeClr val="dk1"/>
              </a:buClr>
              <a:buSzPts val="1000"/>
              <a:buChar char="•"/>
              <a:defRPr sz="1000"/>
            </a:lvl3pPr>
            <a:lvl4pPr marL="1828800" lvl="3" indent="-285750" algn="l">
              <a:lnSpc>
                <a:spcPct val="100000"/>
              </a:lnSpc>
              <a:spcBef>
                <a:spcPts val="200"/>
              </a:spcBef>
              <a:spcAft>
                <a:spcPts val="0"/>
              </a:spcAft>
              <a:buClr>
                <a:schemeClr val="dk1"/>
              </a:buClr>
              <a:buSzPts val="900"/>
              <a:buChar char="–"/>
              <a:defRPr sz="900"/>
            </a:lvl4pPr>
            <a:lvl5pPr marL="2286000" lvl="4" indent="-285750" algn="l">
              <a:lnSpc>
                <a:spcPct val="100000"/>
              </a:lnSpc>
              <a:spcBef>
                <a:spcPts val="200"/>
              </a:spcBef>
              <a:spcAft>
                <a:spcPts val="0"/>
              </a:spcAft>
              <a:buClr>
                <a:schemeClr val="dk1"/>
              </a:buClr>
              <a:buSzPts val="900"/>
              <a:buChar char="»"/>
              <a:defRPr sz="900"/>
            </a:lvl5pPr>
            <a:lvl6pPr marL="2743200" lvl="5" indent="-285750" algn="l">
              <a:lnSpc>
                <a:spcPct val="100000"/>
              </a:lnSpc>
              <a:spcBef>
                <a:spcPts val="200"/>
              </a:spcBef>
              <a:spcAft>
                <a:spcPts val="0"/>
              </a:spcAft>
              <a:buClr>
                <a:schemeClr val="dk1"/>
              </a:buClr>
              <a:buSzPts val="900"/>
              <a:buChar char="•"/>
              <a:defRPr sz="900"/>
            </a:lvl6pPr>
            <a:lvl7pPr marL="3200400" lvl="6" indent="-285750" algn="l">
              <a:lnSpc>
                <a:spcPct val="100000"/>
              </a:lnSpc>
              <a:spcBef>
                <a:spcPts val="200"/>
              </a:spcBef>
              <a:spcAft>
                <a:spcPts val="0"/>
              </a:spcAft>
              <a:buClr>
                <a:schemeClr val="dk1"/>
              </a:buClr>
              <a:buSzPts val="900"/>
              <a:buChar char="•"/>
              <a:defRPr sz="900"/>
            </a:lvl7pPr>
            <a:lvl8pPr marL="3657600" lvl="7" indent="-285750" algn="l">
              <a:lnSpc>
                <a:spcPct val="100000"/>
              </a:lnSpc>
              <a:spcBef>
                <a:spcPts val="200"/>
              </a:spcBef>
              <a:spcAft>
                <a:spcPts val="0"/>
              </a:spcAft>
              <a:buClr>
                <a:schemeClr val="dk1"/>
              </a:buClr>
              <a:buSzPts val="900"/>
              <a:buChar char="•"/>
              <a:defRPr sz="900"/>
            </a:lvl8pPr>
            <a:lvl9pPr marL="4114800" lvl="8" indent="-285750" algn="l">
              <a:lnSpc>
                <a:spcPct val="100000"/>
              </a:lnSpc>
              <a:spcBef>
                <a:spcPts val="200"/>
              </a:spcBef>
              <a:spcAft>
                <a:spcPts val="0"/>
              </a:spcAft>
              <a:buClr>
                <a:schemeClr val="dk1"/>
              </a:buClr>
              <a:buSzPts val="900"/>
              <a:buChar char="•"/>
              <a:defRPr sz="900"/>
            </a:lvl9pPr>
          </a:lstStyle>
          <a:p>
            <a:endParaRPr/>
          </a:p>
        </p:txBody>
      </p:sp>
      <p:sp>
        <p:nvSpPr>
          <p:cNvPr id="160" name="Google Shape;160;p31"/>
          <p:cNvSpPr txBox="1">
            <a:spLocks noGrp="1"/>
          </p:cNvSpPr>
          <p:nvPr>
            <p:ph type="body" idx="2"/>
          </p:nvPr>
        </p:nvSpPr>
        <p:spPr>
          <a:xfrm>
            <a:off x="2324100" y="800100"/>
            <a:ext cx="2019300" cy="2262982"/>
          </a:xfrm>
          <a:prstGeom prst="rect">
            <a:avLst/>
          </a:prstGeom>
          <a:noFill/>
          <a:ln>
            <a:noFill/>
          </a:ln>
        </p:spPr>
        <p:txBody>
          <a:bodyPr spcFirstLastPara="1" wrap="square" lIns="45725" tIns="22850" rIns="45725" bIns="22850" anchor="t" anchorCtr="0">
            <a:normAutofit/>
          </a:bodyPr>
          <a:lstStyle>
            <a:lvl1pPr marL="457200" lvl="0" indent="-317500" algn="l">
              <a:lnSpc>
                <a:spcPct val="100000"/>
              </a:lnSpc>
              <a:spcBef>
                <a:spcPts val="300"/>
              </a:spcBef>
              <a:spcAft>
                <a:spcPts val="0"/>
              </a:spcAft>
              <a:buClr>
                <a:schemeClr val="dk1"/>
              </a:buClr>
              <a:buSzPts val="1400"/>
              <a:buChar char="•"/>
              <a:defRPr sz="1400"/>
            </a:lvl1pPr>
            <a:lvl2pPr marL="914400" lvl="1" indent="-304800" algn="l">
              <a:lnSpc>
                <a:spcPct val="100000"/>
              </a:lnSpc>
              <a:spcBef>
                <a:spcPts val="200"/>
              </a:spcBef>
              <a:spcAft>
                <a:spcPts val="0"/>
              </a:spcAft>
              <a:buClr>
                <a:schemeClr val="dk1"/>
              </a:buClr>
              <a:buSzPts val="1200"/>
              <a:buChar char="–"/>
              <a:defRPr sz="1200"/>
            </a:lvl2pPr>
            <a:lvl3pPr marL="1371600" lvl="2" indent="-292100" algn="l">
              <a:lnSpc>
                <a:spcPct val="100000"/>
              </a:lnSpc>
              <a:spcBef>
                <a:spcPts val="200"/>
              </a:spcBef>
              <a:spcAft>
                <a:spcPts val="0"/>
              </a:spcAft>
              <a:buClr>
                <a:schemeClr val="dk1"/>
              </a:buClr>
              <a:buSzPts val="1000"/>
              <a:buChar char="•"/>
              <a:defRPr sz="1000"/>
            </a:lvl3pPr>
            <a:lvl4pPr marL="1828800" lvl="3" indent="-285750" algn="l">
              <a:lnSpc>
                <a:spcPct val="100000"/>
              </a:lnSpc>
              <a:spcBef>
                <a:spcPts val="200"/>
              </a:spcBef>
              <a:spcAft>
                <a:spcPts val="0"/>
              </a:spcAft>
              <a:buClr>
                <a:schemeClr val="dk1"/>
              </a:buClr>
              <a:buSzPts val="900"/>
              <a:buChar char="–"/>
              <a:defRPr sz="900"/>
            </a:lvl4pPr>
            <a:lvl5pPr marL="2286000" lvl="4" indent="-285750" algn="l">
              <a:lnSpc>
                <a:spcPct val="100000"/>
              </a:lnSpc>
              <a:spcBef>
                <a:spcPts val="200"/>
              </a:spcBef>
              <a:spcAft>
                <a:spcPts val="0"/>
              </a:spcAft>
              <a:buClr>
                <a:schemeClr val="dk1"/>
              </a:buClr>
              <a:buSzPts val="900"/>
              <a:buChar char="»"/>
              <a:defRPr sz="900"/>
            </a:lvl5pPr>
            <a:lvl6pPr marL="2743200" lvl="5" indent="-285750" algn="l">
              <a:lnSpc>
                <a:spcPct val="100000"/>
              </a:lnSpc>
              <a:spcBef>
                <a:spcPts val="200"/>
              </a:spcBef>
              <a:spcAft>
                <a:spcPts val="0"/>
              </a:spcAft>
              <a:buClr>
                <a:schemeClr val="dk1"/>
              </a:buClr>
              <a:buSzPts val="900"/>
              <a:buChar char="•"/>
              <a:defRPr sz="900"/>
            </a:lvl6pPr>
            <a:lvl7pPr marL="3200400" lvl="6" indent="-285750" algn="l">
              <a:lnSpc>
                <a:spcPct val="100000"/>
              </a:lnSpc>
              <a:spcBef>
                <a:spcPts val="200"/>
              </a:spcBef>
              <a:spcAft>
                <a:spcPts val="0"/>
              </a:spcAft>
              <a:buClr>
                <a:schemeClr val="dk1"/>
              </a:buClr>
              <a:buSzPts val="900"/>
              <a:buChar char="•"/>
              <a:defRPr sz="900"/>
            </a:lvl7pPr>
            <a:lvl8pPr marL="3657600" lvl="7" indent="-285750" algn="l">
              <a:lnSpc>
                <a:spcPct val="100000"/>
              </a:lnSpc>
              <a:spcBef>
                <a:spcPts val="200"/>
              </a:spcBef>
              <a:spcAft>
                <a:spcPts val="0"/>
              </a:spcAft>
              <a:buClr>
                <a:schemeClr val="dk1"/>
              </a:buClr>
              <a:buSzPts val="900"/>
              <a:buChar char="•"/>
              <a:defRPr sz="900"/>
            </a:lvl8pPr>
            <a:lvl9pPr marL="4114800" lvl="8" indent="-285750" algn="l">
              <a:lnSpc>
                <a:spcPct val="100000"/>
              </a:lnSpc>
              <a:spcBef>
                <a:spcPts val="200"/>
              </a:spcBef>
              <a:spcAft>
                <a:spcPts val="0"/>
              </a:spcAft>
              <a:buClr>
                <a:schemeClr val="dk1"/>
              </a:buClr>
              <a:buSzPts val="900"/>
              <a:buChar char="•"/>
              <a:defRPr sz="900"/>
            </a:lvl9pPr>
          </a:lstStyle>
          <a:p>
            <a:endParaRPr/>
          </a:p>
        </p:txBody>
      </p:sp>
      <p:sp>
        <p:nvSpPr>
          <p:cNvPr id="161" name="Google Shape;161;p31"/>
          <p:cNvSpPr txBox="1">
            <a:spLocks noGrp="1"/>
          </p:cNvSpPr>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lvl="0" algn="l">
              <a:lnSpc>
                <a:spcPct val="100000"/>
              </a:lnSpc>
              <a:spcBef>
                <a:spcPts val="0"/>
              </a:spcBef>
              <a:spcAft>
                <a:spcPts val="0"/>
              </a:spcAft>
              <a:buSzPts val="7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a:endParaRPr/>
          </a:p>
        </p:txBody>
      </p:sp>
      <p:sp>
        <p:nvSpPr>
          <p:cNvPr id="162" name="Google Shape;162;p31"/>
          <p:cNvSpPr txBox="1">
            <a:spLocks noGrp="1"/>
          </p:cNvSpPr>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lvl="0" algn="ctr">
              <a:lnSpc>
                <a:spcPct val="100000"/>
              </a:lnSpc>
              <a:spcBef>
                <a:spcPts val="0"/>
              </a:spcBef>
              <a:spcAft>
                <a:spcPts val="0"/>
              </a:spcAft>
              <a:buSzPts val="7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a:endParaRPr/>
          </a:p>
        </p:txBody>
      </p:sp>
      <p:sp>
        <p:nvSpPr>
          <p:cNvPr id="163" name="Google Shape;163;p31"/>
          <p:cNvSpPr txBox="1">
            <a:spLocks noGrp="1"/>
          </p:cNvSpPr>
          <p:nvPr>
            <p:ph type="sldNum" idx="12"/>
          </p:nvPr>
        </p:nvSpPr>
        <p:spPr>
          <a:xfrm>
            <a:off x="3276600" y="3178175"/>
            <a:ext cx="1066800" cy="182563"/>
          </a:xfrm>
          <a:prstGeom prst="rect">
            <a:avLst/>
          </a:prstGeom>
          <a:noFill/>
          <a:ln>
            <a:noFill/>
          </a:ln>
        </p:spPr>
        <p:txBody>
          <a:bodyPr spcFirstLastPara="1" wrap="square" lIns="45725" tIns="22850" rIns="45725" bIns="22850" anchor="ctr" anchorCtr="0">
            <a:noAutofit/>
          </a:bodyPr>
          <a:lstStyle>
            <a:lvl1pPr marL="0" marR="0" lvl="0"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164"/>
        <p:cNvGrpSpPr/>
        <p:nvPr/>
      </p:nvGrpSpPr>
      <p:grpSpPr>
        <a:xfrm>
          <a:off x="0" y="0"/>
          <a:ext cx="0" cy="0"/>
          <a:chOff x="0" y="0"/>
          <a:chExt cx="0" cy="0"/>
        </a:xfrm>
      </p:grpSpPr>
      <p:sp>
        <p:nvSpPr>
          <p:cNvPr id="165" name="Google Shape;165;p32"/>
          <p:cNvSpPr txBox="1">
            <a:spLocks noGrp="1"/>
          </p:cNvSpPr>
          <p:nvPr>
            <p:ph type="title"/>
          </p:nvPr>
        </p:nvSpPr>
        <p:spPr>
          <a:xfrm>
            <a:off x="228600" y="137319"/>
            <a:ext cx="4114800" cy="571500"/>
          </a:xfrm>
          <a:prstGeom prst="rect">
            <a:avLst/>
          </a:prstGeom>
          <a:noFill/>
          <a:ln>
            <a:noFill/>
          </a:ln>
        </p:spPr>
        <p:txBody>
          <a:bodyPr spcFirstLastPara="1" wrap="square" lIns="45725" tIns="22850" rIns="45725" bIns="22850" anchor="ctr" anchorCtr="0">
            <a:normAutofit/>
          </a:bodyPr>
          <a:lstStyle>
            <a:lvl1pPr lvl="0" algn="ctr">
              <a:lnSpc>
                <a:spcPct val="100000"/>
              </a:lnSpc>
              <a:spcBef>
                <a:spcPts val="0"/>
              </a:spcBef>
              <a:spcAft>
                <a:spcPts val="0"/>
              </a:spcAft>
              <a:buClr>
                <a:schemeClr val="dk1"/>
              </a:buClr>
              <a:buSzPts val="2200"/>
              <a:buFont typeface="Calibri"/>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a:endParaRPr/>
          </a:p>
        </p:txBody>
      </p:sp>
      <p:sp>
        <p:nvSpPr>
          <p:cNvPr id="166" name="Google Shape;166;p32"/>
          <p:cNvSpPr txBox="1">
            <a:spLocks noGrp="1"/>
          </p:cNvSpPr>
          <p:nvPr>
            <p:ph type="body" idx="1"/>
          </p:nvPr>
        </p:nvSpPr>
        <p:spPr>
          <a:xfrm>
            <a:off x="228600" y="767556"/>
            <a:ext cx="2020094" cy="319881"/>
          </a:xfrm>
          <a:prstGeom prst="rect">
            <a:avLst/>
          </a:prstGeom>
          <a:noFill/>
          <a:ln>
            <a:noFill/>
          </a:ln>
        </p:spPr>
        <p:txBody>
          <a:bodyPr spcFirstLastPara="1" wrap="square" lIns="45725" tIns="22850" rIns="45725" bIns="22850" anchor="b" anchorCtr="0">
            <a:normAutofit/>
          </a:bodyPr>
          <a:lstStyle>
            <a:lvl1pPr marL="457200" lvl="0" indent="-228600" algn="l">
              <a:lnSpc>
                <a:spcPct val="100000"/>
              </a:lnSpc>
              <a:spcBef>
                <a:spcPts val="200"/>
              </a:spcBef>
              <a:spcAft>
                <a:spcPts val="0"/>
              </a:spcAft>
              <a:buClr>
                <a:schemeClr val="dk1"/>
              </a:buClr>
              <a:buSzPts val="1200"/>
              <a:buNone/>
              <a:defRPr sz="1200" b="1"/>
            </a:lvl1pPr>
            <a:lvl2pPr marL="914400" lvl="1" indent="-228600" algn="l">
              <a:lnSpc>
                <a:spcPct val="100000"/>
              </a:lnSpc>
              <a:spcBef>
                <a:spcPts val="200"/>
              </a:spcBef>
              <a:spcAft>
                <a:spcPts val="0"/>
              </a:spcAft>
              <a:buClr>
                <a:schemeClr val="dk1"/>
              </a:buClr>
              <a:buSzPts val="1000"/>
              <a:buNone/>
              <a:defRPr sz="1000" b="1"/>
            </a:lvl2pPr>
            <a:lvl3pPr marL="1371600" lvl="2" indent="-228600" algn="l">
              <a:lnSpc>
                <a:spcPct val="100000"/>
              </a:lnSpc>
              <a:spcBef>
                <a:spcPts val="200"/>
              </a:spcBef>
              <a:spcAft>
                <a:spcPts val="0"/>
              </a:spcAft>
              <a:buClr>
                <a:schemeClr val="dk1"/>
              </a:buClr>
              <a:buSzPts val="900"/>
              <a:buNone/>
              <a:defRPr sz="900" b="1"/>
            </a:lvl3pPr>
            <a:lvl4pPr marL="1828800" lvl="3" indent="-228600" algn="l">
              <a:lnSpc>
                <a:spcPct val="100000"/>
              </a:lnSpc>
              <a:spcBef>
                <a:spcPts val="200"/>
              </a:spcBef>
              <a:spcAft>
                <a:spcPts val="0"/>
              </a:spcAft>
              <a:buClr>
                <a:schemeClr val="dk1"/>
              </a:buClr>
              <a:buSzPts val="800"/>
              <a:buNone/>
              <a:defRPr sz="800" b="1"/>
            </a:lvl4pPr>
            <a:lvl5pPr marL="2286000" lvl="4" indent="-228600" algn="l">
              <a:lnSpc>
                <a:spcPct val="100000"/>
              </a:lnSpc>
              <a:spcBef>
                <a:spcPts val="200"/>
              </a:spcBef>
              <a:spcAft>
                <a:spcPts val="0"/>
              </a:spcAft>
              <a:buClr>
                <a:schemeClr val="dk1"/>
              </a:buClr>
              <a:buSzPts val="800"/>
              <a:buNone/>
              <a:defRPr sz="800" b="1"/>
            </a:lvl5pPr>
            <a:lvl6pPr marL="2743200" lvl="5" indent="-228600" algn="l">
              <a:lnSpc>
                <a:spcPct val="100000"/>
              </a:lnSpc>
              <a:spcBef>
                <a:spcPts val="200"/>
              </a:spcBef>
              <a:spcAft>
                <a:spcPts val="0"/>
              </a:spcAft>
              <a:buClr>
                <a:schemeClr val="dk1"/>
              </a:buClr>
              <a:buSzPts val="800"/>
              <a:buNone/>
              <a:defRPr sz="800" b="1"/>
            </a:lvl6pPr>
            <a:lvl7pPr marL="3200400" lvl="6" indent="-228600" algn="l">
              <a:lnSpc>
                <a:spcPct val="100000"/>
              </a:lnSpc>
              <a:spcBef>
                <a:spcPts val="200"/>
              </a:spcBef>
              <a:spcAft>
                <a:spcPts val="0"/>
              </a:spcAft>
              <a:buClr>
                <a:schemeClr val="dk1"/>
              </a:buClr>
              <a:buSzPts val="800"/>
              <a:buNone/>
              <a:defRPr sz="800" b="1"/>
            </a:lvl7pPr>
            <a:lvl8pPr marL="3657600" lvl="7" indent="-228600" algn="l">
              <a:lnSpc>
                <a:spcPct val="100000"/>
              </a:lnSpc>
              <a:spcBef>
                <a:spcPts val="200"/>
              </a:spcBef>
              <a:spcAft>
                <a:spcPts val="0"/>
              </a:spcAft>
              <a:buClr>
                <a:schemeClr val="dk1"/>
              </a:buClr>
              <a:buSzPts val="800"/>
              <a:buNone/>
              <a:defRPr sz="800" b="1"/>
            </a:lvl8pPr>
            <a:lvl9pPr marL="4114800" lvl="8" indent="-228600" algn="l">
              <a:lnSpc>
                <a:spcPct val="100000"/>
              </a:lnSpc>
              <a:spcBef>
                <a:spcPts val="200"/>
              </a:spcBef>
              <a:spcAft>
                <a:spcPts val="0"/>
              </a:spcAft>
              <a:buClr>
                <a:schemeClr val="dk1"/>
              </a:buClr>
              <a:buSzPts val="800"/>
              <a:buNone/>
              <a:defRPr sz="800" b="1"/>
            </a:lvl9pPr>
          </a:lstStyle>
          <a:p>
            <a:endParaRPr/>
          </a:p>
        </p:txBody>
      </p:sp>
      <p:sp>
        <p:nvSpPr>
          <p:cNvPr id="167" name="Google Shape;167;p32"/>
          <p:cNvSpPr txBox="1">
            <a:spLocks noGrp="1"/>
          </p:cNvSpPr>
          <p:nvPr>
            <p:ph type="body" idx="2"/>
          </p:nvPr>
        </p:nvSpPr>
        <p:spPr>
          <a:xfrm>
            <a:off x="228600" y="1087438"/>
            <a:ext cx="2020094" cy="1975644"/>
          </a:xfrm>
          <a:prstGeom prst="rect">
            <a:avLst/>
          </a:prstGeom>
          <a:noFill/>
          <a:ln>
            <a:noFill/>
          </a:ln>
        </p:spPr>
        <p:txBody>
          <a:bodyPr spcFirstLastPara="1" wrap="square" lIns="45725" tIns="22850" rIns="45725" bIns="22850" anchor="t" anchorCtr="0">
            <a:normAutofit/>
          </a:bodyPr>
          <a:lstStyle>
            <a:lvl1pPr marL="457200" lvl="0" indent="-304800" algn="l">
              <a:lnSpc>
                <a:spcPct val="100000"/>
              </a:lnSpc>
              <a:spcBef>
                <a:spcPts val="200"/>
              </a:spcBef>
              <a:spcAft>
                <a:spcPts val="0"/>
              </a:spcAft>
              <a:buClr>
                <a:schemeClr val="dk1"/>
              </a:buClr>
              <a:buSzPts val="1200"/>
              <a:buChar char="•"/>
              <a:defRPr sz="1200"/>
            </a:lvl1pPr>
            <a:lvl2pPr marL="914400" lvl="1" indent="-292100" algn="l">
              <a:lnSpc>
                <a:spcPct val="100000"/>
              </a:lnSpc>
              <a:spcBef>
                <a:spcPts val="200"/>
              </a:spcBef>
              <a:spcAft>
                <a:spcPts val="0"/>
              </a:spcAft>
              <a:buClr>
                <a:schemeClr val="dk1"/>
              </a:buClr>
              <a:buSzPts val="1000"/>
              <a:buChar char="–"/>
              <a:defRPr sz="1000"/>
            </a:lvl2pPr>
            <a:lvl3pPr marL="1371600" lvl="2" indent="-285750" algn="l">
              <a:lnSpc>
                <a:spcPct val="100000"/>
              </a:lnSpc>
              <a:spcBef>
                <a:spcPts val="200"/>
              </a:spcBef>
              <a:spcAft>
                <a:spcPts val="0"/>
              </a:spcAft>
              <a:buClr>
                <a:schemeClr val="dk1"/>
              </a:buClr>
              <a:buSzPts val="900"/>
              <a:buChar char="•"/>
              <a:defRPr sz="900"/>
            </a:lvl3pPr>
            <a:lvl4pPr marL="1828800" lvl="3" indent="-279400" algn="l">
              <a:lnSpc>
                <a:spcPct val="100000"/>
              </a:lnSpc>
              <a:spcBef>
                <a:spcPts val="200"/>
              </a:spcBef>
              <a:spcAft>
                <a:spcPts val="0"/>
              </a:spcAft>
              <a:buClr>
                <a:schemeClr val="dk1"/>
              </a:buClr>
              <a:buSzPts val="800"/>
              <a:buChar char="–"/>
              <a:defRPr sz="800"/>
            </a:lvl4pPr>
            <a:lvl5pPr marL="2286000" lvl="4" indent="-279400" algn="l">
              <a:lnSpc>
                <a:spcPct val="100000"/>
              </a:lnSpc>
              <a:spcBef>
                <a:spcPts val="200"/>
              </a:spcBef>
              <a:spcAft>
                <a:spcPts val="0"/>
              </a:spcAft>
              <a:buClr>
                <a:schemeClr val="dk1"/>
              </a:buClr>
              <a:buSzPts val="800"/>
              <a:buChar char="»"/>
              <a:defRPr sz="800"/>
            </a:lvl5pPr>
            <a:lvl6pPr marL="2743200" lvl="5" indent="-279400" algn="l">
              <a:lnSpc>
                <a:spcPct val="100000"/>
              </a:lnSpc>
              <a:spcBef>
                <a:spcPts val="200"/>
              </a:spcBef>
              <a:spcAft>
                <a:spcPts val="0"/>
              </a:spcAft>
              <a:buClr>
                <a:schemeClr val="dk1"/>
              </a:buClr>
              <a:buSzPts val="800"/>
              <a:buChar char="•"/>
              <a:defRPr sz="800"/>
            </a:lvl6pPr>
            <a:lvl7pPr marL="3200400" lvl="6" indent="-279400" algn="l">
              <a:lnSpc>
                <a:spcPct val="100000"/>
              </a:lnSpc>
              <a:spcBef>
                <a:spcPts val="200"/>
              </a:spcBef>
              <a:spcAft>
                <a:spcPts val="0"/>
              </a:spcAft>
              <a:buClr>
                <a:schemeClr val="dk1"/>
              </a:buClr>
              <a:buSzPts val="800"/>
              <a:buChar char="•"/>
              <a:defRPr sz="800"/>
            </a:lvl7pPr>
            <a:lvl8pPr marL="3657600" lvl="7" indent="-279400" algn="l">
              <a:lnSpc>
                <a:spcPct val="100000"/>
              </a:lnSpc>
              <a:spcBef>
                <a:spcPts val="200"/>
              </a:spcBef>
              <a:spcAft>
                <a:spcPts val="0"/>
              </a:spcAft>
              <a:buClr>
                <a:schemeClr val="dk1"/>
              </a:buClr>
              <a:buSzPts val="800"/>
              <a:buChar char="•"/>
              <a:defRPr sz="800"/>
            </a:lvl8pPr>
            <a:lvl9pPr marL="4114800" lvl="8" indent="-279400" algn="l">
              <a:lnSpc>
                <a:spcPct val="100000"/>
              </a:lnSpc>
              <a:spcBef>
                <a:spcPts val="200"/>
              </a:spcBef>
              <a:spcAft>
                <a:spcPts val="0"/>
              </a:spcAft>
              <a:buClr>
                <a:schemeClr val="dk1"/>
              </a:buClr>
              <a:buSzPts val="800"/>
              <a:buChar char="•"/>
              <a:defRPr sz="800"/>
            </a:lvl9pPr>
          </a:lstStyle>
          <a:p>
            <a:endParaRPr/>
          </a:p>
        </p:txBody>
      </p:sp>
      <p:sp>
        <p:nvSpPr>
          <p:cNvPr id="168" name="Google Shape;168;p32"/>
          <p:cNvSpPr txBox="1">
            <a:spLocks noGrp="1"/>
          </p:cNvSpPr>
          <p:nvPr>
            <p:ph type="body" idx="3"/>
          </p:nvPr>
        </p:nvSpPr>
        <p:spPr>
          <a:xfrm>
            <a:off x="2322513" y="767556"/>
            <a:ext cx="2020888" cy="319881"/>
          </a:xfrm>
          <a:prstGeom prst="rect">
            <a:avLst/>
          </a:prstGeom>
          <a:noFill/>
          <a:ln>
            <a:noFill/>
          </a:ln>
        </p:spPr>
        <p:txBody>
          <a:bodyPr spcFirstLastPara="1" wrap="square" lIns="45725" tIns="22850" rIns="45725" bIns="22850" anchor="b" anchorCtr="0">
            <a:normAutofit/>
          </a:bodyPr>
          <a:lstStyle>
            <a:lvl1pPr marL="457200" lvl="0" indent="-228600" algn="l">
              <a:lnSpc>
                <a:spcPct val="100000"/>
              </a:lnSpc>
              <a:spcBef>
                <a:spcPts val="200"/>
              </a:spcBef>
              <a:spcAft>
                <a:spcPts val="0"/>
              </a:spcAft>
              <a:buClr>
                <a:schemeClr val="dk1"/>
              </a:buClr>
              <a:buSzPts val="1200"/>
              <a:buNone/>
              <a:defRPr sz="1200" b="1"/>
            </a:lvl1pPr>
            <a:lvl2pPr marL="914400" lvl="1" indent="-228600" algn="l">
              <a:lnSpc>
                <a:spcPct val="100000"/>
              </a:lnSpc>
              <a:spcBef>
                <a:spcPts val="200"/>
              </a:spcBef>
              <a:spcAft>
                <a:spcPts val="0"/>
              </a:spcAft>
              <a:buClr>
                <a:schemeClr val="dk1"/>
              </a:buClr>
              <a:buSzPts val="1000"/>
              <a:buNone/>
              <a:defRPr sz="1000" b="1"/>
            </a:lvl2pPr>
            <a:lvl3pPr marL="1371600" lvl="2" indent="-228600" algn="l">
              <a:lnSpc>
                <a:spcPct val="100000"/>
              </a:lnSpc>
              <a:spcBef>
                <a:spcPts val="200"/>
              </a:spcBef>
              <a:spcAft>
                <a:spcPts val="0"/>
              </a:spcAft>
              <a:buClr>
                <a:schemeClr val="dk1"/>
              </a:buClr>
              <a:buSzPts val="900"/>
              <a:buNone/>
              <a:defRPr sz="900" b="1"/>
            </a:lvl3pPr>
            <a:lvl4pPr marL="1828800" lvl="3" indent="-228600" algn="l">
              <a:lnSpc>
                <a:spcPct val="100000"/>
              </a:lnSpc>
              <a:spcBef>
                <a:spcPts val="200"/>
              </a:spcBef>
              <a:spcAft>
                <a:spcPts val="0"/>
              </a:spcAft>
              <a:buClr>
                <a:schemeClr val="dk1"/>
              </a:buClr>
              <a:buSzPts val="800"/>
              <a:buNone/>
              <a:defRPr sz="800" b="1"/>
            </a:lvl4pPr>
            <a:lvl5pPr marL="2286000" lvl="4" indent="-228600" algn="l">
              <a:lnSpc>
                <a:spcPct val="100000"/>
              </a:lnSpc>
              <a:spcBef>
                <a:spcPts val="200"/>
              </a:spcBef>
              <a:spcAft>
                <a:spcPts val="0"/>
              </a:spcAft>
              <a:buClr>
                <a:schemeClr val="dk1"/>
              </a:buClr>
              <a:buSzPts val="800"/>
              <a:buNone/>
              <a:defRPr sz="800" b="1"/>
            </a:lvl5pPr>
            <a:lvl6pPr marL="2743200" lvl="5" indent="-228600" algn="l">
              <a:lnSpc>
                <a:spcPct val="100000"/>
              </a:lnSpc>
              <a:spcBef>
                <a:spcPts val="200"/>
              </a:spcBef>
              <a:spcAft>
                <a:spcPts val="0"/>
              </a:spcAft>
              <a:buClr>
                <a:schemeClr val="dk1"/>
              </a:buClr>
              <a:buSzPts val="800"/>
              <a:buNone/>
              <a:defRPr sz="800" b="1"/>
            </a:lvl6pPr>
            <a:lvl7pPr marL="3200400" lvl="6" indent="-228600" algn="l">
              <a:lnSpc>
                <a:spcPct val="100000"/>
              </a:lnSpc>
              <a:spcBef>
                <a:spcPts val="200"/>
              </a:spcBef>
              <a:spcAft>
                <a:spcPts val="0"/>
              </a:spcAft>
              <a:buClr>
                <a:schemeClr val="dk1"/>
              </a:buClr>
              <a:buSzPts val="800"/>
              <a:buNone/>
              <a:defRPr sz="800" b="1"/>
            </a:lvl7pPr>
            <a:lvl8pPr marL="3657600" lvl="7" indent="-228600" algn="l">
              <a:lnSpc>
                <a:spcPct val="100000"/>
              </a:lnSpc>
              <a:spcBef>
                <a:spcPts val="200"/>
              </a:spcBef>
              <a:spcAft>
                <a:spcPts val="0"/>
              </a:spcAft>
              <a:buClr>
                <a:schemeClr val="dk1"/>
              </a:buClr>
              <a:buSzPts val="800"/>
              <a:buNone/>
              <a:defRPr sz="800" b="1"/>
            </a:lvl8pPr>
            <a:lvl9pPr marL="4114800" lvl="8" indent="-228600" algn="l">
              <a:lnSpc>
                <a:spcPct val="100000"/>
              </a:lnSpc>
              <a:spcBef>
                <a:spcPts val="200"/>
              </a:spcBef>
              <a:spcAft>
                <a:spcPts val="0"/>
              </a:spcAft>
              <a:buClr>
                <a:schemeClr val="dk1"/>
              </a:buClr>
              <a:buSzPts val="800"/>
              <a:buNone/>
              <a:defRPr sz="800" b="1"/>
            </a:lvl9pPr>
          </a:lstStyle>
          <a:p>
            <a:endParaRPr/>
          </a:p>
        </p:txBody>
      </p:sp>
      <p:sp>
        <p:nvSpPr>
          <p:cNvPr id="169" name="Google Shape;169;p32"/>
          <p:cNvSpPr txBox="1">
            <a:spLocks noGrp="1"/>
          </p:cNvSpPr>
          <p:nvPr>
            <p:ph type="body" idx="4"/>
          </p:nvPr>
        </p:nvSpPr>
        <p:spPr>
          <a:xfrm>
            <a:off x="2322513" y="1087438"/>
            <a:ext cx="2020888" cy="1975644"/>
          </a:xfrm>
          <a:prstGeom prst="rect">
            <a:avLst/>
          </a:prstGeom>
          <a:noFill/>
          <a:ln>
            <a:noFill/>
          </a:ln>
        </p:spPr>
        <p:txBody>
          <a:bodyPr spcFirstLastPara="1" wrap="square" lIns="45725" tIns="22850" rIns="45725" bIns="22850" anchor="t" anchorCtr="0">
            <a:normAutofit/>
          </a:bodyPr>
          <a:lstStyle>
            <a:lvl1pPr marL="457200" lvl="0" indent="-304800" algn="l">
              <a:lnSpc>
                <a:spcPct val="100000"/>
              </a:lnSpc>
              <a:spcBef>
                <a:spcPts val="200"/>
              </a:spcBef>
              <a:spcAft>
                <a:spcPts val="0"/>
              </a:spcAft>
              <a:buClr>
                <a:schemeClr val="dk1"/>
              </a:buClr>
              <a:buSzPts val="1200"/>
              <a:buChar char="•"/>
              <a:defRPr sz="1200"/>
            </a:lvl1pPr>
            <a:lvl2pPr marL="914400" lvl="1" indent="-292100" algn="l">
              <a:lnSpc>
                <a:spcPct val="100000"/>
              </a:lnSpc>
              <a:spcBef>
                <a:spcPts val="200"/>
              </a:spcBef>
              <a:spcAft>
                <a:spcPts val="0"/>
              </a:spcAft>
              <a:buClr>
                <a:schemeClr val="dk1"/>
              </a:buClr>
              <a:buSzPts val="1000"/>
              <a:buChar char="–"/>
              <a:defRPr sz="1000"/>
            </a:lvl2pPr>
            <a:lvl3pPr marL="1371600" lvl="2" indent="-285750" algn="l">
              <a:lnSpc>
                <a:spcPct val="100000"/>
              </a:lnSpc>
              <a:spcBef>
                <a:spcPts val="200"/>
              </a:spcBef>
              <a:spcAft>
                <a:spcPts val="0"/>
              </a:spcAft>
              <a:buClr>
                <a:schemeClr val="dk1"/>
              </a:buClr>
              <a:buSzPts val="900"/>
              <a:buChar char="•"/>
              <a:defRPr sz="900"/>
            </a:lvl3pPr>
            <a:lvl4pPr marL="1828800" lvl="3" indent="-279400" algn="l">
              <a:lnSpc>
                <a:spcPct val="100000"/>
              </a:lnSpc>
              <a:spcBef>
                <a:spcPts val="200"/>
              </a:spcBef>
              <a:spcAft>
                <a:spcPts val="0"/>
              </a:spcAft>
              <a:buClr>
                <a:schemeClr val="dk1"/>
              </a:buClr>
              <a:buSzPts val="800"/>
              <a:buChar char="–"/>
              <a:defRPr sz="800"/>
            </a:lvl4pPr>
            <a:lvl5pPr marL="2286000" lvl="4" indent="-279400" algn="l">
              <a:lnSpc>
                <a:spcPct val="100000"/>
              </a:lnSpc>
              <a:spcBef>
                <a:spcPts val="200"/>
              </a:spcBef>
              <a:spcAft>
                <a:spcPts val="0"/>
              </a:spcAft>
              <a:buClr>
                <a:schemeClr val="dk1"/>
              </a:buClr>
              <a:buSzPts val="800"/>
              <a:buChar char="»"/>
              <a:defRPr sz="800"/>
            </a:lvl5pPr>
            <a:lvl6pPr marL="2743200" lvl="5" indent="-279400" algn="l">
              <a:lnSpc>
                <a:spcPct val="100000"/>
              </a:lnSpc>
              <a:spcBef>
                <a:spcPts val="200"/>
              </a:spcBef>
              <a:spcAft>
                <a:spcPts val="0"/>
              </a:spcAft>
              <a:buClr>
                <a:schemeClr val="dk1"/>
              </a:buClr>
              <a:buSzPts val="800"/>
              <a:buChar char="•"/>
              <a:defRPr sz="800"/>
            </a:lvl6pPr>
            <a:lvl7pPr marL="3200400" lvl="6" indent="-279400" algn="l">
              <a:lnSpc>
                <a:spcPct val="100000"/>
              </a:lnSpc>
              <a:spcBef>
                <a:spcPts val="200"/>
              </a:spcBef>
              <a:spcAft>
                <a:spcPts val="0"/>
              </a:spcAft>
              <a:buClr>
                <a:schemeClr val="dk1"/>
              </a:buClr>
              <a:buSzPts val="800"/>
              <a:buChar char="•"/>
              <a:defRPr sz="800"/>
            </a:lvl7pPr>
            <a:lvl8pPr marL="3657600" lvl="7" indent="-279400" algn="l">
              <a:lnSpc>
                <a:spcPct val="100000"/>
              </a:lnSpc>
              <a:spcBef>
                <a:spcPts val="200"/>
              </a:spcBef>
              <a:spcAft>
                <a:spcPts val="0"/>
              </a:spcAft>
              <a:buClr>
                <a:schemeClr val="dk1"/>
              </a:buClr>
              <a:buSzPts val="800"/>
              <a:buChar char="•"/>
              <a:defRPr sz="800"/>
            </a:lvl8pPr>
            <a:lvl9pPr marL="4114800" lvl="8" indent="-279400" algn="l">
              <a:lnSpc>
                <a:spcPct val="100000"/>
              </a:lnSpc>
              <a:spcBef>
                <a:spcPts val="200"/>
              </a:spcBef>
              <a:spcAft>
                <a:spcPts val="0"/>
              </a:spcAft>
              <a:buClr>
                <a:schemeClr val="dk1"/>
              </a:buClr>
              <a:buSzPts val="800"/>
              <a:buChar char="•"/>
              <a:defRPr sz="800"/>
            </a:lvl9pPr>
          </a:lstStyle>
          <a:p>
            <a:endParaRPr/>
          </a:p>
        </p:txBody>
      </p:sp>
      <p:sp>
        <p:nvSpPr>
          <p:cNvPr id="170" name="Google Shape;170;p32"/>
          <p:cNvSpPr txBox="1">
            <a:spLocks noGrp="1"/>
          </p:cNvSpPr>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lvl="0" algn="l">
              <a:lnSpc>
                <a:spcPct val="100000"/>
              </a:lnSpc>
              <a:spcBef>
                <a:spcPts val="0"/>
              </a:spcBef>
              <a:spcAft>
                <a:spcPts val="0"/>
              </a:spcAft>
              <a:buSzPts val="7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a:endParaRPr/>
          </a:p>
        </p:txBody>
      </p:sp>
      <p:sp>
        <p:nvSpPr>
          <p:cNvPr id="171" name="Google Shape;171;p32"/>
          <p:cNvSpPr txBox="1">
            <a:spLocks noGrp="1"/>
          </p:cNvSpPr>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lvl="0" algn="ctr">
              <a:lnSpc>
                <a:spcPct val="100000"/>
              </a:lnSpc>
              <a:spcBef>
                <a:spcPts val="0"/>
              </a:spcBef>
              <a:spcAft>
                <a:spcPts val="0"/>
              </a:spcAft>
              <a:buSzPts val="7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a:endParaRPr/>
          </a:p>
        </p:txBody>
      </p:sp>
      <p:sp>
        <p:nvSpPr>
          <p:cNvPr id="172" name="Google Shape;172;p32"/>
          <p:cNvSpPr txBox="1">
            <a:spLocks noGrp="1"/>
          </p:cNvSpPr>
          <p:nvPr>
            <p:ph type="sldNum" idx="12"/>
          </p:nvPr>
        </p:nvSpPr>
        <p:spPr>
          <a:xfrm>
            <a:off x="3276600" y="3178175"/>
            <a:ext cx="1066800" cy="182563"/>
          </a:xfrm>
          <a:prstGeom prst="rect">
            <a:avLst/>
          </a:prstGeom>
          <a:noFill/>
          <a:ln>
            <a:noFill/>
          </a:ln>
        </p:spPr>
        <p:txBody>
          <a:bodyPr spcFirstLastPara="1" wrap="square" lIns="45725" tIns="22850" rIns="45725" bIns="22850" anchor="ctr" anchorCtr="0">
            <a:noAutofit/>
          </a:bodyPr>
          <a:lstStyle>
            <a:lvl1pPr marL="0" marR="0" lvl="0"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73"/>
        <p:cNvGrpSpPr/>
        <p:nvPr/>
      </p:nvGrpSpPr>
      <p:grpSpPr>
        <a:xfrm>
          <a:off x="0" y="0"/>
          <a:ext cx="0" cy="0"/>
          <a:chOff x="0" y="0"/>
          <a:chExt cx="0" cy="0"/>
        </a:xfrm>
      </p:grpSpPr>
      <p:sp>
        <p:nvSpPr>
          <p:cNvPr id="174" name="Google Shape;174;p33"/>
          <p:cNvSpPr txBox="1">
            <a:spLocks noGrp="1"/>
          </p:cNvSpPr>
          <p:nvPr>
            <p:ph type="title"/>
          </p:nvPr>
        </p:nvSpPr>
        <p:spPr>
          <a:xfrm>
            <a:off x="228600" y="137319"/>
            <a:ext cx="4114800" cy="571500"/>
          </a:xfrm>
          <a:prstGeom prst="rect">
            <a:avLst/>
          </a:prstGeom>
          <a:noFill/>
          <a:ln>
            <a:noFill/>
          </a:ln>
        </p:spPr>
        <p:txBody>
          <a:bodyPr spcFirstLastPara="1" wrap="square" lIns="45725" tIns="22850" rIns="45725" bIns="22850" anchor="ctr" anchorCtr="0">
            <a:normAutofit/>
          </a:bodyPr>
          <a:lstStyle>
            <a:lvl1pPr lvl="0" algn="ctr">
              <a:lnSpc>
                <a:spcPct val="100000"/>
              </a:lnSpc>
              <a:spcBef>
                <a:spcPts val="0"/>
              </a:spcBef>
              <a:spcAft>
                <a:spcPts val="0"/>
              </a:spcAft>
              <a:buClr>
                <a:schemeClr val="dk1"/>
              </a:buClr>
              <a:buSzPts val="9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a:endParaRPr/>
          </a:p>
        </p:txBody>
      </p:sp>
      <p:sp>
        <p:nvSpPr>
          <p:cNvPr id="175" name="Google Shape;175;p33"/>
          <p:cNvSpPr txBox="1">
            <a:spLocks noGrp="1"/>
          </p:cNvSpPr>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lvl="0" algn="l">
              <a:lnSpc>
                <a:spcPct val="100000"/>
              </a:lnSpc>
              <a:spcBef>
                <a:spcPts val="0"/>
              </a:spcBef>
              <a:spcAft>
                <a:spcPts val="0"/>
              </a:spcAft>
              <a:buSzPts val="7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a:endParaRPr/>
          </a:p>
        </p:txBody>
      </p:sp>
      <p:sp>
        <p:nvSpPr>
          <p:cNvPr id="176" name="Google Shape;176;p33"/>
          <p:cNvSpPr txBox="1">
            <a:spLocks noGrp="1"/>
          </p:cNvSpPr>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lvl="0" algn="ctr">
              <a:lnSpc>
                <a:spcPct val="100000"/>
              </a:lnSpc>
              <a:spcBef>
                <a:spcPts val="0"/>
              </a:spcBef>
              <a:spcAft>
                <a:spcPts val="0"/>
              </a:spcAft>
              <a:buSzPts val="7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a:endParaRPr/>
          </a:p>
        </p:txBody>
      </p:sp>
      <p:sp>
        <p:nvSpPr>
          <p:cNvPr id="177" name="Google Shape;177;p33"/>
          <p:cNvSpPr txBox="1">
            <a:spLocks noGrp="1"/>
          </p:cNvSpPr>
          <p:nvPr>
            <p:ph type="sldNum" idx="12"/>
          </p:nvPr>
        </p:nvSpPr>
        <p:spPr>
          <a:xfrm>
            <a:off x="3276600" y="3178175"/>
            <a:ext cx="1066800" cy="182563"/>
          </a:xfrm>
          <a:prstGeom prst="rect">
            <a:avLst/>
          </a:prstGeom>
          <a:noFill/>
          <a:ln>
            <a:noFill/>
          </a:ln>
        </p:spPr>
        <p:txBody>
          <a:bodyPr spcFirstLastPara="1" wrap="square" lIns="45725" tIns="22850" rIns="45725" bIns="22850" anchor="ctr" anchorCtr="0">
            <a:noAutofit/>
          </a:bodyPr>
          <a:lstStyle>
            <a:lvl1pPr marL="0" marR="0" lvl="0"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78"/>
        <p:cNvGrpSpPr/>
        <p:nvPr/>
      </p:nvGrpSpPr>
      <p:grpSpPr>
        <a:xfrm>
          <a:off x="0" y="0"/>
          <a:ext cx="0" cy="0"/>
          <a:chOff x="0" y="0"/>
          <a:chExt cx="0" cy="0"/>
        </a:xfrm>
      </p:grpSpPr>
      <p:sp>
        <p:nvSpPr>
          <p:cNvPr id="179" name="Google Shape;179;p34"/>
          <p:cNvSpPr txBox="1">
            <a:spLocks noGrp="1"/>
          </p:cNvSpPr>
          <p:nvPr>
            <p:ph type="title"/>
          </p:nvPr>
        </p:nvSpPr>
        <p:spPr>
          <a:xfrm>
            <a:off x="228600" y="136525"/>
            <a:ext cx="1504157" cy="581025"/>
          </a:xfrm>
          <a:prstGeom prst="rect">
            <a:avLst/>
          </a:prstGeom>
          <a:noFill/>
          <a:ln>
            <a:noFill/>
          </a:ln>
        </p:spPr>
        <p:txBody>
          <a:bodyPr spcFirstLastPara="1" wrap="square" lIns="45725" tIns="22850" rIns="45725" bIns="22850" anchor="b" anchorCtr="0">
            <a:normAutofit/>
          </a:bodyPr>
          <a:lstStyle>
            <a:lvl1pPr lvl="0" algn="l">
              <a:lnSpc>
                <a:spcPct val="100000"/>
              </a:lnSpc>
              <a:spcBef>
                <a:spcPts val="0"/>
              </a:spcBef>
              <a:spcAft>
                <a:spcPts val="0"/>
              </a:spcAft>
              <a:buClr>
                <a:schemeClr val="dk1"/>
              </a:buClr>
              <a:buSzPts val="1000"/>
              <a:buFont typeface="Calibri"/>
              <a:buNone/>
              <a:defRPr sz="1000" b="1"/>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a:endParaRPr/>
          </a:p>
        </p:txBody>
      </p:sp>
      <p:sp>
        <p:nvSpPr>
          <p:cNvPr id="180" name="Google Shape;180;p34"/>
          <p:cNvSpPr txBox="1">
            <a:spLocks noGrp="1"/>
          </p:cNvSpPr>
          <p:nvPr>
            <p:ph type="body" idx="1"/>
          </p:nvPr>
        </p:nvSpPr>
        <p:spPr>
          <a:xfrm>
            <a:off x="1787525" y="136525"/>
            <a:ext cx="2555875" cy="2926557"/>
          </a:xfrm>
          <a:prstGeom prst="rect">
            <a:avLst/>
          </a:prstGeom>
          <a:noFill/>
          <a:ln>
            <a:noFill/>
          </a:ln>
        </p:spPr>
        <p:txBody>
          <a:bodyPr spcFirstLastPara="1" wrap="square" lIns="45725" tIns="22850" rIns="45725" bIns="22850" anchor="t" anchorCtr="0">
            <a:normAutofit/>
          </a:bodyPr>
          <a:lstStyle>
            <a:lvl1pPr marL="457200" lvl="0" indent="-330200" algn="l">
              <a:lnSpc>
                <a:spcPct val="100000"/>
              </a:lnSpc>
              <a:spcBef>
                <a:spcPts val="300"/>
              </a:spcBef>
              <a:spcAft>
                <a:spcPts val="0"/>
              </a:spcAft>
              <a:buClr>
                <a:schemeClr val="dk1"/>
              </a:buClr>
              <a:buSzPts val="1600"/>
              <a:buChar char="•"/>
              <a:defRPr sz="1600"/>
            </a:lvl1pPr>
            <a:lvl2pPr marL="914400" lvl="1" indent="-317500" algn="l">
              <a:lnSpc>
                <a:spcPct val="100000"/>
              </a:lnSpc>
              <a:spcBef>
                <a:spcPts val="300"/>
              </a:spcBef>
              <a:spcAft>
                <a:spcPts val="0"/>
              </a:spcAft>
              <a:buClr>
                <a:schemeClr val="dk1"/>
              </a:buClr>
              <a:buSzPts val="1400"/>
              <a:buChar char="–"/>
              <a:defRPr sz="1400"/>
            </a:lvl2pPr>
            <a:lvl3pPr marL="1371600" lvl="2" indent="-304800" algn="l">
              <a:lnSpc>
                <a:spcPct val="100000"/>
              </a:lnSpc>
              <a:spcBef>
                <a:spcPts val="200"/>
              </a:spcBef>
              <a:spcAft>
                <a:spcPts val="0"/>
              </a:spcAft>
              <a:buClr>
                <a:schemeClr val="dk1"/>
              </a:buClr>
              <a:buSzPts val="1200"/>
              <a:buChar char="•"/>
              <a:defRPr sz="1200"/>
            </a:lvl3pPr>
            <a:lvl4pPr marL="1828800" lvl="3" indent="-292100" algn="l">
              <a:lnSpc>
                <a:spcPct val="100000"/>
              </a:lnSpc>
              <a:spcBef>
                <a:spcPts val="200"/>
              </a:spcBef>
              <a:spcAft>
                <a:spcPts val="0"/>
              </a:spcAft>
              <a:buClr>
                <a:schemeClr val="dk1"/>
              </a:buClr>
              <a:buSzPts val="1000"/>
              <a:buChar char="–"/>
              <a:defRPr sz="1000"/>
            </a:lvl4pPr>
            <a:lvl5pPr marL="2286000" lvl="4" indent="-292100" algn="l">
              <a:lnSpc>
                <a:spcPct val="100000"/>
              </a:lnSpc>
              <a:spcBef>
                <a:spcPts val="200"/>
              </a:spcBef>
              <a:spcAft>
                <a:spcPts val="0"/>
              </a:spcAft>
              <a:buClr>
                <a:schemeClr val="dk1"/>
              </a:buClr>
              <a:buSzPts val="1000"/>
              <a:buChar char="»"/>
              <a:defRPr sz="1000"/>
            </a:lvl5pPr>
            <a:lvl6pPr marL="2743200" lvl="5" indent="-292100" algn="l">
              <a:lnSpc>
                <a:spcPct val="100000"/>
              </a:lnSpc>
              <a:spcBef>
                <a:spcPts val="200"/>
              </a:spcBef>
              <a:spcAft>
                <a:spcPts val="0"/>
              </a:spcAft>
              <a:buClr>
                <a:schemeClr val="dk1"/>
              </a:buClr>
              <a:buSzPts val="1000"/>
              <a:buChar char="•"/>
              <a:defRPr sz="1000"/>
            </a:lvl6pPr>
            <a:lvl7pPr marL="3200400" lvl="6" indent="-292100" algn="l">
              <a:lnSpc>
                <a:spcPct val="100000"/>
              </a:lnSpc>
              <a:spcBef>
                <a:spcPts val="200"/>
              </a:spcBef>
              <a:spcAft>
                <a:spcPts val="0"/>
              </a:spcAft>
              <a:buClr>
                <a:schemeClr val="dk1"/>
              </a:buClr>
              <a:buSzPts val="1000"/>
              <a:buChar char="•"/>
              <a:defRPr sz="1000"/>
            </a:lvl7pPr>
            <a:lvl8pPr marL="3657600" lvl="7" indent="-292100" algn="l">
              <a:lnSpc>
                <a:spcPct val="100000"/>
              </a:lnSpc>
              <a:spcBef>
                <a:spcPts val="200"/>
              </a:spcBef>
              <a:spcAft>
                <a:spcPts val="0"/>
              </a:spcAft>
              <a:buClr>
                <a:schemeClr val="dk1"/>
              </a:buClr>
              <a:buSzPts val="1000"/>
              <a:buChar char="•"/>
              <a:defRPr sz="1000"/>
            </a:lvl8pPr>
            <a:lvl9pPr marL="4114800" lvl="8" indent="-292100" algn="l">
              <a:lnSpc>
                <a:spcPct val="100000"/>
              </a:lnSpc>
              <a:spcBef>
                <a:spcPts val="200"/>
              </a:spcBef>
              <a:spcAft>
                <a:spcPts val="0"/>
              </a:spcAft>
              <a:buClr>
                <a:schemeClr val="dk1"/>
              </a:buClr>
              <a:buSzPts val="1000"/>
              <a:buChar char="•"/>
              <a:defRPr sz="1000"/>
            </a:lvl9pPr>
          </a:lstStyle>
          <a:p>
            <a:endParaRPr/>
          </a:p>
        </p:txBody>
      </p:sp>
      <p:sp>
        <p:nvSpPr>
          <p:cNvPr id="181" name="Google Shape;181;p34"/>
          <p:cNvSpPr txBox="1">
            <a:spLocks noGrp="1"/>
          </p:cNvSpPr>
          <p:nvPr>
            <p:ph type="body" idx="2"/>
          </p:nvPr>
        </p:nvSpPr>
        <p:spPr>
          <a:xfrm>
            <a:off x="228600" y="717550"/>
            <a:ext cx="1504157" cy="2345532"/>
          </a:xfrm>
          <a:prstGeom prst="rect">
            <a:avLst/>
          </a:prstGeom>
          <a:noFill/>
          <a:ln>
            <a:noFill/>
          </a:ln>
        </p:spPr>
        <p:txBody>
          <a:bodyPr spcFirstLastPara="1" wrap="square" lIns="45725" tIns="22850" rIns="45725" bIns="22850" anchor="t" anchorCtr="0">
            <a:normAutofit/>
          </a:bodyPr>
          <a:lstStyle>
            <a:lvl1pPr marL="457200" lvl="0" indent="-228600" algn="l">
              <a:lnSpc>
                <a:spcPct val="100000"/>
              </a:lnSpc>
              <a:spcBef>
                <a:spcPts val="100"/>
              </a:spcBef>
              <a:spcAft>
                <a:spcPts val="0"/>
              </a:spcAft>
              <a:buClr>
                <a:schemeClr val="dk1"/>
              </a:buClr>
              <a:buSzPts val="700"/>
              <a:buNone/>
              <a:defRPr sz="700"/>
            </a:lvl1pPr>
            <a:lvl2pPr marL="914400" lvl="1" indent="-228600" algn="l">
              <a:lnSpc>
                <a:spcPct val="100000"/>
              </a:lnSpc>
              <a:spcBef>
                <a:spcPts val="100"/>
              </a:spcBef>
              <a:spcAft>
                <a:spcPts val="0"/>
              </a:spcAft>
              <a:buClr>
                <a:schemeClr val="dk1"/>
              </a:buClr>
              <a:buSzPts val="600"/>
              <a:buNone/>
              <a:defRPr sz="600"/>
            </a:lvl2pPr>
            <a:lvl3pPr marL="1371600" lvl="2" indent="-228600" algn="l">
              <a:lnSpc>
                <a:spcPct val="100000"/>
              </a:lnSpc>
              <a:spcBef>
                <a:spcPts val="100"/>
              </a:spcBef>
              <a:spcAft>
                <a:spcPts val="0"/>
              </a:spcAft>
              <a:buClr>
                <a:schemeClr val="dk1"/>
              </a:buClr>
              <a:buSzPts val="500"/>
              <a:buNone/>
              <a:defRPr sz="500"/>
            </a:lvl3pPr>
            <a:lvl4pPr marL="1828800" lvl="3" indent="-228600" algn="l">
              <a:lnSpc>
                <a:spcPct val="100000"/>
              </a:lnSpc>
              <a:spcBef>
                <a:spcPts val="100"/>
              </a:spcBef>
              <a:spcAft>
                <a:spcPts val="0"/>
              </a:spcAft>
              <a:buClr>
                <a:schemeClr val="dk1"/>
              </a:buClr>
              <a:buSzPts val="500"/>
              <a:buNone/>
              <a:defRPr sz="500"/>
            </a:lvl4pPr>
            <a:lvl5pPr marL="2286000" lvl="4" indent="-228600" algn="l">
              <a:lnSpc>
                <a:spcPct val="100000"/>
              </a:lnSpc>
              <a:spcBef>
                <a:spcPts val="100"/>
              </a:spcBef>
              <a:spcAft>
                <a:spcPts val="0"/>
              </a:spcAft>
              <a:buClr>
                <a:schemeClr val="dk1"/>
              </a:buClr>
              <a:buSzPts val="500"/>
              <a:buNone/>
              <a:defRPr sz="500"/>
            </a:lvl5pPr>
            <a:lvl6pPr marL="2743200" lvl="5" indent="-228600" algn="l">
              <a:lnSpc>
                <a:spcPct val="100000"/>
              </a:lnSpc>
              <a:spcBef>
                <a:spcPts val="100"/>
              </a:spcBef>
              <a:spcAft>
                <a:spcPts val="0"/>
              </a:spcAft>
              <a:buClr>
                <a:schemeClr val="dk1"/>
              </a:buClr>
              <a:buSzPts val="500"/>
              <a:buNone/>
              <a:defRPr sz="500"/>
            </a:lvl6pPr>
            <a:lvl7pPr marL="3200400" lvl="6" indent="-228600" algn="l">
              <a:lnSpc>
                <a:spcPct val="100000"/>
              </a:lnSpc>
              <a:spcBef>
                <a:spcPts val="100"/>
              </a:spcBef>
              <a:spcAft>
                <a:spcPts val="0"/>
              </a:spcAft>
              <a:buClr>
                <a:schemeClr val="dk1"/>
              </a:buClr>
              <a:buSzPts val="500"/>
              <a:buNone/>
              <a:defRPr sz="500"/>
            </a:lvl7pPr>
            <a:lvl8pPr marL="3657600" lvl="7" indent="-228600" algn="l">
              <a:lnSpc>
                <a:spcPct val="100000"/>
              </a:lnSpc>
              <a:spcBef>
                <a:spcPts val="100"/>
              </a:spcBef>
              <a:spcAft>
                <a:spcPts val="0"/>
              </a:spcAft>
              <a:buClr>
                <a:schemeClr val="dk1"/>
              </a:buClr>
              <a:buSzPts val="500"/>
              <a:buNone/>
              <a:defRPr sz="500"/>
            </a:lvl8pPr>
            <a:lvl9pPr marL="4114800" lvl="8" indent="-228600" algn="l">
              <a:lnSpc>
                <a:spcPct val="100000"/>
              </a:lnSpc>
              <a:spcBef>
                <a:spcPts val="100"/>
              </a:spcBef>
              <a:spcAft>
                <a:spcPts val="0"/>
              </a:spcAft>
              <a:buClr>
                <a:schemeClr val="dk1"/>
              </a:buClr>
              <a:buSzPts val="500"/>
              <a:buNone/>
              <a:defRPr sz="500"/>
            </a:lvl9pPr>
          </a:lstStyle>
          <a:p>
            <a:endParaRPr/>
          </a:p>
        </p:txBody>
      </p:sp>
      <p:sp>
        <p:nvSpPr>
          <p:cNvPr id="182" name="Google Shape;182;p34"/>
          <p:cNvSpPr txBox="1">
            <a:spLocks noGrp="1"/>
          </p:cNvSpPr>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lvl="0" algn="l">
              <a:lnSpc>
                <a:spcPct val="100000"/>
              </a:lnSpc>
              <a:spcBef>
                <a:spcPts val="0"/>
              </a:spcBef>
              <a:spcAft>
                <a:spcPts val="0"/>
              </a:spcAft>
              <a:buSzPts val="7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a:endParaRPr/>
          </a:p>
        </p:txBody>
      </p:sp>
      <p:sp>
        <p:nvSpPr>
          <p:cNvPr id="183" name="Google Shape;183;p34"/>
          <p:cNvSpPr txBox="1">
            <a:spLocks noGrp="1"/>
          </p:cNvSpPr>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lvl="0" algn="ctr">
              <a:lnSpc>
                <a:spcPct val="100000"/>
              </a:lnSpc>
              <a:spcBef>
                <a:spcPts val="0"/>
              </a:spcBef>
              <a:spcAft>
                <a:spcPts val="0"/>
              </a:spcAft>
              <a:buSzPts val="7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a:endParaRPr/>
          </a:p>
        </p:txBody>
      </p:sp>
      <p:sp>
        <p:nvSpPr>
          <p:cNvPr id="184" name="Google Shape;184;p34"/>
          <p:cNvSpPr txBox="1">
            <a:spLocks noGrp="1"/>
          </p:cNvSpPr>
          <p:nvPr>
            <p:ph type="sldNum" idx="12"/>
          </p:nvPr>
        </p:nvSpPr>
        <p:spPr>
          <a:xfrm>
            <a:off x="3276600" y="3178175"/>
            <a:ext cx="1066800" cy="182563"/>
          </a:xfrm>
          <a:prstGeom prst="rect">
            <a:avLst/>
          </a:prstGeom>
          <a:noFill/>
          <a:ln>
            <a:noFill/>
          </a:ln>
        </p:spPr>
        <p:txBody>
          <a:bodyPr spcFirstLastPara="1" wrap="square" lIns="45725" tIns="22850" rIns="45725" bIns="22850" anchor="ctr" anchorCtr="0">
            <a:noAutofit/>
          </a:bodyPr>
          <a:lstStyle>
            <a:lvl1pPr marL="0" marR="0" lvl="0"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85"/>
        <p:cNvGrpSpPr/>
        <p:nvPr/>
      </p:nvGrpSpPr>
      <p:grpSpPr>
        <a:xfrm>
          <a:off x="0" y="0"/>
          <a:ext cx="0" cy="0"/>
          <a:chOff x="0" y="0"/>
          <a:chExt cx="0" cy="0"/>
        </a:xfrm>
      </p:grpSpPr>
      <p:sp>
        <p:nvSpPr>
          <p:cNvPr id="186" name="Google Shape;186;p35"/>
          <p:cNvSpPr txBox="1">
            <a:spLocks noGrp="1"/>
          </p:cNvSpPr>
          <p:nvPr>
            <p:ph type="title"/>
          </p:nvPr>
        </p:nvSpPr>
        <p:spPr>
          <a:xfrm>
            <a:off x="896144" y="2400300"/>
            <a:ext cx="2743200" cy="283369"/>
          </a:xfrm>
          <a:prstGeom prst="rect">
            <a:avLst/>
          </a:prstGeom>
          <a:noFill/>
          <a:ln>
            <a:noFill/>
          </a:ln>
        </p:spPr>
        <p:txBody>
          <a:bodyPr spcFirstLastPara="1" wrap="square" lIns="45725" tIns="22850" rIns="45725" bIns="22850" anchor="b" anchorCtr="0">
            <a:normAutofit/>
          </a:bodyPr>
          <a:lstStyle>
            <a:lvl1pPr lvl="0" algn="l">
              <a:lnSpc>
                <a:spcPct val="100000"/>
              </a:lnSpc>
              <a:spcBef>
                <a:spcPts val="0"/>
              </a:spcBef>
              <a:spcAft>
                <a:spcPts val="0"/>
              </a:spcAft>
              <a:buClr>
                <a:schemeClr val="dk1"/>
              </a:buClr>
              <a:buSzPts val="1000"/>
              <a:buFont typeface="Calibri"/>
              <a:buNone/>
              <a:defRPr sz="1000" b="1"/>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a:endParaRPr/>
          </a:p>
        </p:txBody>
      </p:sp>
      <p:sp>
        <p:nvSpPr>
          <p:cNvPr id="187" name="Google Shape;187;p35"/>
          <p:cNvSpPr>
            <a:spLocks noGrp="1"/>
          </p:cNvSpPr>
          <p:nvPr>
            <p:ph type="pic" idx="2"/>
          </p:nvPr>
        </p:nvSpPr>
        <p:spPr>
          <a:xfrm>
            <a:off x="896144" y="306388"/>
            <a:ext cx="2743200" cy="2057400"/>
          </a:xfrm>
          <a:prstGeom prst="rect">
            <a:avLst/>
          </a:prstGeom>
          <a:noFill/>
          <a:ln>
            <a:noFill/>
          </a:ln>
        </p:spPr>
      </p:sp>
      <p:sp>
        <p:nvSpPr>
          <p:cNvPr id="188" name="Google Shape;188;p35"/>
          <p:cNvSpPr txBox="1">
            <a:spLocks noGrp="1"/>
          </p:cNvSpPr>
          <p:nvPr>
            <p:ph type="body" idx="1"/>
          </p:nvPr>
        </p:nvSpPr>
        <p:spPr>
          <a:xfrm>
            <a:off x="896144" y="2683669"/>
            <a:ext cx="2743200" cy="402431"/>
          </a:xfrm>
          <a:prstGeom prst="rect">
            <a:avLst/>
          </a:prstGeom>
          <a:noFill/>
          <a:ln>
            <a:noFill/>
          </a:ln>
        </p:spPr>
        <p:txBody>
          <a:bodyPr spcFirstLastPara="1" wrap="square" lIns="45725" tIns="22850" rIns="45725" bIns="22850" anchor="t" anchorCtr="0">
            <a:normAutofit/>
          </a:bodyPr>
          <a:lstStyle>
            <a:lvl1pPr marL="457200" lvl="0" indent="-228600" algn="l">
              <a:lnSpc>
                <a:spcPct val="100000"/>
              </a:lnSpc>
              <a:spcBef>
                <a:spcPts val="100"/>
              </a:spcBef>
              <a:spcAft>
                <a:spcPts val="0"/>
              </a:spcAft>
              <a:buClr>
                <a:schemeClr val="dk1"/>
              </a:buClr>
              <a:buSzPts val="700"/>
              <a:buNone/>
              <a:defRPr sz="700"/>
            </a:lvl1pPr>
            <a:lvl2pPr marL="914400" lvl="1" indent="-228600" algn="l">
              <a:lnSpc>
                <a:spcPct val="100000"/>
              </a:lnSpc>
              <a:spcBef>
                <a:spcPts val="100"/>
              </a:spcBef>
              <a:spcAft>
                <a:spcPts val="0"/>
              </a:spcAft>
              <a:buClr>
                <a:schemeClr val="dk1"/>
              </a:buClr>
              <a:buSzPts val="600"/>
              <a:buNone/>
              <a:defRPr sz="600"/>
            </a:lvl2pPr>
            <a:lvl3pPr marL="1371600" lvl="2" indent="-228600" algn="l">
              <a:lnSpc>
                <a:spcPct val="100000"/>
              </a:lnSpc>
              <a:spcBef>
                <a:spcPts val="100"/>
              </a:spcBef>
              <a:spcAft>
                <a:spcPts val="0"/>
              </a:spcAft>
              <a:buClr>
                <a:schemeClr val="dk1"/>
              </a:buClr>
              <a:buSzPts val="500"/>
              <a:buNone/>
              <a:defRPr sz="500"/>
            </a:lvl3pPr>
            <a:lvl4pPr marL="1828800" lvl="3" indent="-228600" algn="l">
              <a:lnSpc>
                <a:spcPct val="100000"/>
              </a:lnSpc>
              <a:spcBef>
                <a:spcPts val="100"/>
              </a:spcBef>
              <a:spcAft>
                <a:spcPts val="0"/>
              </a:spcAft>
              <a:buClr>
                <a:schemeClr val="dk1"/>
              </a:buClr>
              <a:buSzPts val="500"/>
              <a:buNone/>
              <a:defRPr sz="500"/>
            </a:lvl4pPr>
            <a:lvl5pPr marL="2286000" lvl="4" indent="-228600" algn="l">
              <a:lnSpc>
                <a:spcPct val="100000"/>
              </a:lnSpc>
              <a:spcBef>
                <a:spcPts val="100"/>
              </a:spcBef>
              <a:spcAft>
                <a:spcPts val="0"/>
              </a:spcAft>
              <a:buClr>
                <a:schemeClr val="dk1"/>
              </a:buClr>
              <a:buSzPts val="500"/>
              <a:buNone/>
              <a:defRPr sz="500"/>
            </a:lvl5pPr>
            <a:lvl6pPr marL="2743200" lvl="5" indent="-228600" algn="l">
              <a:lnSpc>
                <a:spcPct val="100000"/>
              </a:lnSpc>
              <a:spcBef>
                <a:spcPts val="100"/>
              </a:spcBef>
              <a:spcAft>
                <a:spcPts val="0"/>
              </a:spcAft>
              <a:buClr>
                <a:schemeClr val="dk1"/>
              </a:buClr>
              <a:buSzPts val="500"/>
              <a:buNone/>
              <a:defRPr sz="500"/>
            </a:lvl6pPr>
            <a:lvl7pPr marL="3200400" lvl="6" indent="-228600" algn="l">
              <a:lnSpc>
                <a:spcPct val="100000"/>
              </a:lnSpc>
              <a:spcBef>
                <a:spcPts val="100"/>
              </a:spcBef>
              <a:spcAft>
                <a:spcPts val="0"/>
              </a:spcAft>
              <a:buClr>
                <a:schemeClr val="dk1"/>
              </a:buClr>
              <a:buSzPts val="500"/>
              <a:buNone/>
              <a:defRPr sz="500"/>
            </a:lvl7pPr>
            <a:lvl8pPr marL="3657600" lvl="7" indent="-228600" algn="l">
              <a:lnSpc>
                <a:spcPct val="100000"/>
              </a:lnSpc>
              <a:spcBef>
                <a:spcPts val="100"/>
              </a:spcBef>
              <a:spcAft>
                <a:spcPts val="0"/>
              </a:spcAft>
              <a:buClr>
                <a:schemeClr val="dk1"/>
              </a:buClr>
              <a:buSzPts val="500"/>
              <a:buNone/>
              <a:defRPr sz="500"/>
            </a:lvl8pPr>
            <a:lvl9pPr marL="4114800" lvl="8" indent="-228600" algn="l">
              <a:lnSpc>
                <a:spcPct val="100000"/>
              </a:lnSpc>
              <a:spcBef>
                <a:spcPts val="100"/>
              </a:spcBef>
              <a:spcAft>
                <a:spcPts val="0"/>
              </a:spcAft>
              <a:buClr>
                <a:schemeClr val="dk1"/>
              </a:buClr>
              <a:buSzPts val="500"/>
              <a:buNone/>
              <a:defRPr sz="500"/>
            </a:lvl9pPr>
          </a:lstStyle>
          <a:p>
            <a:endParaRPr/>
          </a:p>
        </p:txBody>
      </p:sp>
      <p:sp>
        <p:nvSpPr>
          <p:cNvPr id="189" name="Google Shape;189;p35"/>
          <p:cNvSpPr txBox="1">
            <a:spLocks noGrp="1"/>
          </p:cNvSpPr>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lvl="0" algn="l">
              <a:lnSpc>
                <a:spcPct val="100000"/>
              </a:lnSpc>
              <a:spcBef>
                <a:spcPts val="0"/>
              </a:spcBef>
              <a:spcAft>
                <a:spcPts val="0"/>
              </a:spcAft>
              <a:buSzPts val="7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a:endParaRPr/>
          </a:p>
        </p:txBody>
      </p:sp>
      <p:sp>
        <p:nvSpPr>
          <p:cNvPr id="190" name="Google Shape;190;p35"/>
          <p:cNvSpPr txBox="1">
            <a:spLocks noGrp="1"/>
          </p:cNvSpPr>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lvl="0" algn="ctr">
              <a:lnSpc>
                <a:spcPct val="100000"/>
              </a:lnSpc>
              <a:spcBef>
                <a:spcPts val="0"/>
              </a:spcBef>
              <a:spcAft>
                <a:spcPts val="0"/>
              </a:spcAft>
              <a:buSzPts val="7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a:endParaRPr/>
          </a:p>
        </p:txBody>
      </p:sp>
      <p:sp>
        <p:nvSpPr>
          <p:cNvPr id="191" name="Google Shape;191;p35"/>
          <p:cNvSpPr txBox="1">
            <a:spLocks noGrp="1"/>
          </p:cNvSpPr>
          <p:nvPr>
            <p:ph type="sldNum" idx="12"/>
          </p:nvPr>
        </p:nvSpPr>
        <p:spPr>
          <a:xfrm>
            <a:off x="3276600" y="3178175"/>
            <a:ext cx="1066800" cy="182563"/>
          </a:xfrm>
          <a:prstGeom prst="rect">
            <a:avLst/>
          </a:prstGeom>
          <a:noFill/>
          <a:ln>
            <a:noFill/>
          </a:ln>
        </p:spPr>
        <p:txBody>
          <a:bodyPr spcFirstLastPara="1" wrap="square" lIns="45725" tIns="22850" rIns="45725" bIns="22850" anchor="ctr" anchorCtr="0">
            <a:noAutofit/>
          </a:bodyPr>
          <a:lstStyle>
            <a:lvl1pPr marL="0" marR="0" lvl="0"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92"/>
        <p:cNvGrpSpPr/>
        <p:nvPr/>
      </p:nvGrpSpPr>
      <p:grpSpPr>
        <a:xfrm>
          <a:off x="0" y="0"/>
          <a:ext cx="0" cy="0"/>
          <a:chOff x="0" y="0"/>
          <a:chExt cx="0" cy="0"/>
        </a:xfrm>
      </p:grpSpPr>
      <p:sp>
        <p:nvSpPr>
          <p:cNvPr id="193" name="Google Shape;193;p36"/>
          <p:cNvSpPr txBox="1">
            <a:spLocks noGrp="1"/>
          </p:cNvSpPr>
          <p:nvPr>
            <p:ph type="title"/>
          </p:nvPr>
        </p:nvSpPr>
        <p:spPr>
          <a:xfrm>
            <a:off x="228600" y="137319"/>
            <a:ext cx="4114800" cy="571500"/>
          </a:xfrm>
          <a:prstGeom prst="rect">
            <a:avLst/>
          </a:prstGeom>
          <a:noFill/>
          <a:ln>
            <a:noFill/>
          </a:ln>
        </p:spPr>
        <p:txBody>
          <a:bodyPr spcFirstLastPara="1" wrap="square" lIns="45725" tIns="22850" rIns="45725" bIns="22850" anchor="ctr" anchorCtr="0">
            <a:normAutofit/>
          </a:bodyPr>
          <a:lstStyle>
            <a:lvl1pPr lvl="0" algn="ctr">
              <a:lnSpc>
                <a:spcPct val="100000"/>
              </a:lnSpc>
              <a:spcBef>
                <a:spcPts val="0"/>
              </a:spcBef>
              <a:spcAft>
                <a:spcPts val="0"/>
              </a:spcAft>
              <a:buClr>
                <a:schemeClr val="dk1"/>
              </a:buClr>
              <a:buSzPts val="9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a:endParaRPr/>
          </a:p>
        </p:txBody>
      </p:sp>
      <p:sp>
        <p:nvSpPr>
          <p:cNvPr id="194" name="Google Shape;194;p36"/>
          <p:cNvSpPr txBox="1">
            <a:spLocks noGrp="1"/>
          </p:cNvSpPr>
          <p:nvPr>
            <p:ph type="body" idx="1"/>
          </p:nvPr>
        </p:nvSpPr>
        <p:spPr>
          <a:xfrm rot="5400000">
            <a:off x="1154510" y="-125809"/>
            <a:ext cx="2262981" cy="4114800"/>
          </a:xfrm>
          <a:prstGeom prst="rect">
            <a:avLst/>
          </a:prstGeom>
          <a:noFill/>
          <a:ln>
            <a:noFill/>
          </a:ln>
        </p:spPr>
        <p:txBody>
          <a:bodyPr spcFirstLastPara="1" wrap="square" lIns="45725" tIns="22850" rIns="45725" bIns="22850" anchor="t" anchorCtr="0">
            <a:normAutofit/>
          </a:bodyPr>
          <a:lstStyle>
            <a:lvl1pPr marL="457200" lvl="0" indent="-285750" algn="l">
              <a:lnSpc>
                <a:spcPct val="100000"/>
              </a:lnSpc>
              <a:spcBef>
                <a:spcPts val="200"/>
              </a:spcBef>
              <a:spcAft>
                <a:spcPts val="0"/>
              </a:spcAft>
              <a:buClr>
                <a:schemeClr val="dk1"/>
              </a:buClr>
              <a:buSzPts val="900"/>
              <a:buChar char="•"/>
              <a:defRPr/>
            </a:lvl1pPr>
            <a:lvl2pPr marL="914400" lvl="1" indent="-285750" algn="l">
              <a:lnSpc>
                <a:spcPct val="100000"/>
              </a:lnSpc>
              <a:spcBef>
                <a:spcPts val="200"/>
              </a:spcBef>
              <a:spcAft>
                <a:spcPts val="0"/>
              </a:spcAft>
              <a:buClr>
                <a:schemeClr val="dk1"/>
              </a:buClr>
              <a:buSzPts val="900"/>
              <a:buChar char="–"/>
              <a:defRPr/>
            </a:lvl2pPr>
            <a:lvl3pPr marL="1371600" lvl="2" indent="-285750" algn="l">
              <a:lnSpc>
                <a:spcPct val="100000"/>
              </a:lnSpc>
              <a:spcBef>
                <a:spcPts val="200"/>
              </a:spcBef>
              <a:spcAft>
                <a:spcPts val="0"/>
              </a:spcAft>
              <a:buClr>
                <a:schemeClr val="dk1"/>
              </a:buClr>
              <a:buSzPts val="900"/>
              <a:buChar char="•"/>
              <a:defRPr/>
            </a:lvl3pPr>
            <a:lvl4pPr marL="1828800" lvl="3" indent="-285750" algn="l">
              <a:lnSpc>
                <a:spcPct val="100000"/>
              </a:lnSpc>
              <a:spcBef>
                <a:spcPts val="200"/>
              </a:spcBef>
              <a:spcAft>
                <a:spcPts val="0"/>
              </a:spcAft>
              <a:buClr>
                <a:schemeClr val="dk1"/>
              </a:buClr>
              <a:buSzPts val="900"/>
              <a:buChar char="–"/>
              <a:defRPr/>
            </a:lvl4pPr>
            <a:lvl5pPr marL="2286000" lvl="4" indent="-285750" algn="l">
              <a:lnSpc>
                <a:spcPct val="100000"/>
              </a:lnSpc>
              <a:spcBef>
                <a:spcPts val="200"/>
              </a:spcBef>
              <a:spcAft>
                <a:spcPts val="0"/>
              </a:spcAft>
              <a:buClr>
                <a:schemeClr val="dk1"/>
              </a:buClr>
              <a:buSzPts val="900"/>
              <a:buChar char="»"/>
              <a:defRPr/>
            </a:lvl5pPr>
            <a:lvl6pPr marL="2743200" lvl="5" indent="-285750" algn="l">
              <a:lnSpc>
                <a:spcPct val="100000"/>
              </a:lnSpc>
              <a:spcBef>
                <a:spcPts val="200"/>
              </a:spcBef>
              <a:spcAft>
                <a:spcPts val="0"/>
              </a:spcAft>
              <a:buClr>
                <a:schemeClr val="dk1"/>
              </a:buClr>
              <a:buSzPts val="900"/>
              <a:buChar char="•"/>
              <a:defRPr/>
            </a:lvl6pPr>
            <a:lvl7pPr marL="3200400" lvl="6" indent="-285750" algn="l">
              <a:lnSpc>
                <a:spcPct val="100000"/>
              </a:lnSpc>
              <a:spcBef>
                <a:spcPts val="200"/>
              </a:spcBef>
              <a:spcAft>
                <a:spcPts val="0"/>
              </a:spcAft>
              <a:buClr>
                <a:schemeClr val="dk1"/>
              </a:buClr>
              <a:buSzPts val="900"/>
              <a:buChar char="•"/>
              <a:defRPr/>
            </a:lvl7pPr>
            <a:lvl8pPr marL="3657600" lvl="7" indent="-285750" algn="l">
              <a:lnSpc>
                <a:spcPct val="100000"/>
              </a:lnSpc>
              <a:spcBef>
                <a:spcPts val="200"/>
              </a:spcBef>
              <a:spcAft>
                <a:spcPts val="0"/>
              </a:spcAft>
              <a:buClr>
                <a:schemeClr val="dk1"/>
              </a:buClr>
              <a:buSzPts val="900"/>
              <a:buChar char="•"/>
              <a:defRPr/>
            </a:lvl8pPr>
            <a:lvl9pPr marL="4114800" lvl="8" indent="-285750" algn="l">
              <a:lnSpc>
                <a:spcPct val="100000"/>
              </a:lnSpc>
              <a:spcBef>
                <a:spcPts val="200"/>
              </a:spcBef>
              <a:spcAft>
                <a:spcPts val="0"/>
              </a:spcAft>
              <a:buClr>
                <a:schemeClr val="dk1"/>
              </a:buClr>
              <a:buSzPts val="900"/>
              <a:buChar char="•"/>
              <a:defRPr/>
            </a:lvl9pPr>
          </a:lstStyle>
          <a:p>
            <a:endParaRPr/>
          </a:p>
        </p:txBody>
      </p:sp>
      <p:sp>
        <p:nvSpPr>
          <p:cNvPr id="195" name="Google Shape;195;p36"/>
          <p:cNvSpPr txBox="1">
            <a:spLocks noGrp="1"/>
          </p:cNvSpPr>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lvl="0" algn="l">
              <a:lnSpc>
                <a:spcPct val="100000"/>
              </a:lnSpc>
              <a:spcBef>
                <a:spcPts val="0"/>
              </a:spcBef>
              <a:spcAft>
                <a:spcPts val="0"/>
              </a:spcAft>
              <a:buSzPts val="7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a:endParaRPr/>
          </a:p>
        </p:txBody>
      </p:sp>
      <p:sp>
        <p:nvSpPr>
          <p:cNvPr id="196" name="Google Shape;196;p36"/>
          <p:cNvSpPr txBox="1">
            <a:spLocks noGrp="1"/>
          </p:cNvSpPr>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lvl="0" algn="ctr">
              <a:lnSpc>
                <a:spcPct val="100000"/>
              </a:lnSpc>
              <a:spcBef>
                <a:spcPts val="0"/>
              </a:spcBef>
              <a:spcAft>
                <a:spcPts val="0"/>
              </a:spcAft>
              <a:buSzPts val="7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a:endParaRPr/>
          </a:p>
        </p:txBody>
      </p:sp>
      <p:sp>
        <p:nvSpPr>
          <p:cNvPr id="197" name="Google Shape;197;p36"/>
          <p:cNvSpPr txBox="1">
            <a:spLocks noGrp="1"/>
          </p:cNvSpPr>
          <p:nvPr>
            <p:ph type="sldNum" idx="12"/>
          </p:nvPr>
        </p:nvSpPr>
        <p:spPr>
          <a:xfrm>
            <a:off x="3276600" y="3178175"/>
            <a:ext cx="1066800" cy="182563"/>
          </a:xfrm>
          <a:prstGeom prst="rect">
            <a:avLst/>
          </a:prstGeom>
          <a:noFill/>
          <a:ln>
            <a:noFill/>
          </a:ln>
        </p:spPr>
        <p:txBody>
          <a:bodyPr spcFirstLastPara="1" wrap="square" lIns="45725" tIns="22850" rIns="45725" bIns="22850" anchor="ctr" anchorCtr="0">
            <a:noAutofit/>
          </a:bodyPr>
          <a:lstStyle>
            <a:lvl1pPr marL="0" marR="0" lvl="0"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98"/>
        <p:cNvGrpSpPr/>
        <p:nvPr/>
      </p:nvGrpSpPr>
      <p:grpSpPr>
        <a:xfrm>
          <a:off x="0" y="0"/>
          <a:ext cx="0" cy="0"/>
          <a:chOff x="0" y="0"/>
          <a:chExt cx="0" cy="0"/>
        </a:xfrm>
      </p:grpSpPr>
      <p:sp>
        <p:nvSpPr>
          <p:cNvPr id="199" name="Google Shape;199;p37"/>
          <p:cNvSpPr txBox="1">
            <a:spLocks noGrp="1"/>
          </p:cNvSpPr>
          <p:nvPr>
            <p:ph type="title"/>
          </p:nvPr>
        </p:nvSpPr>
        <p:spPr>
          <a:xfrm rot="5400000">
            <a:off x="2366169" y="1085851"/>
            <a:ext cx="2925763" cy="1028700"/>
          </a:xfrm>
          <a:prstGeom prst="rect">
            <a:avLst/>
          </a:prstGeom>
          <a:noFill/>
          <a:ln>
            <a:noFill/>
          </a:ln>
        </p:spPr>
        <p:txBody>
          <a:bodyPr spcFirstLastPara="1" wrap="square" lIns="45725" tIns="22850" rIns="45725" bIns="22850" anchor="ctr" anchorCtr="0">
            <a:normAutofit/>
          </a:bodyPr>
          <a:lstStyle>
            <a:lvl1pPr lvl="0" algn="ctr">
              <a:lnSpc>
                <a:spcPct val="100000"/>
              </a:lnSpc>
              <a:spcBef>
                <a:spcPts val="0"/>
              </a:spcBef>
              <a:spcAft>
                <a:spcPts val="0"/>
              </a:spcAft>
              <a:buClr>
                <a:schemeClr val="dk1"/>
              </a:buClr>
              <a:buSzPts val="9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a:endParaRPr/>
          </a:p>
        </p:txBody>
      </p:sp>
      <p:sp>
        <p:nvSpPr>
          <p:cNvPr id="200" name="Google Shape;200;p37"/>
          <p:cNvSpPr txBox="1">
            <a:spLocks noGrp="1"/>
          </p:cNvSpPr>
          <p:nvPr>
            <p:ph type="body" idx="1"/>
          </p:nvPr>
        </p:nvSpPr>
        <p:spPr>
          <a:xfrm rot="5400000">
            <a:off x="270669" y="95250"/>
            <a:ext cx="2925763" cy="3009900"/>
          </a:xfrm>
          <a:prstGeom prst="rect">
            <a:avLst/>
          </a:prstGeom>
          <a:noFill/>
          <a:ln>
            <a:noFill/>
          </a:ln>
        </p:spPr>
        <p:txBody>
          <a:bodyPr spcFirstLastPara="1" wrap="square" lIns="45725" tIns="22850" rIns="45725" bIns="22850" anchor="t" anchorCtr="0">
            <a:normAutofit/>
          </a:bodyPr>
          <a:lstStyle>
            <a:lvl1pPr marL="457200" lvl="0" indent="-285750" algn="l">
              <a:lnSpc>
                <a:spcPct val="100000"/>
              </a:lnSpc>
              <a:spcBef>
                <a:spcPts val="200"/>
              </a:spcBef>
              <a:spcAft>
                <a:spcPts val="0"/>
              </a:spcAft>
              <a:buClr>
                <a:schemeClr val="dk1"/>
              </a:buClr>
              <a:buSzPts val="900"/>
              <a:buChar char="•"/>
              <a:defRPr/>
            </a:lvl1pPr>
            <a:lvl2pPr marL="914400" lvl="1" indent="-285750" algn="l">
              <a:lnSpc>
                <a:spcPct val="100000"/>
              </a:lnSpc>
              <a:spcBef>
                <a:spcPts val="200"/>
              </a:spcBef>
              <a:spcAft>
                <a:spcPts val="0"/>
              </a:spcAft>
              <a:buClr>
                <a:schemeClr val="dk1"/>
              </a:buClr>
              <a:buSzPts val="900"/>
              <a:buChar char="–"/>
              <a:defRPr/>
            </a:lvl2pPr>
            <a:lvl3pPr marL="1371600" lvl="2" indent="-285750" algn="l">
              <a:lnSpc>
                <a:spcPct val="100000"/>
              </a:lnSpc>
              <a:spcBef>
                <a:spcPts val="200"/>
              </a:spcBef>
              <a:spcAft>
                <a:spcPts val="0"/>
              </a:spcAft>
              <a:buClr>
                <a:schemeClr val="dk1"/>
              </a:buClr>
              <a:buSzPts val="900"/>
              <a:buChar char="•"/>
              <a:defRPr/>
            </a:lvl3pPr>
            <a:lvl4pPr marL="1828800" lvl="3" indent="-285750" algn="l">
              <a:lnSpc>
                <a:spcPct val="100000"/>
              </a:lnSpc>
              <a:spcBef>
                <a:spcPts val="200"/>
              </a:spcBef>
              <a:spcAft>
                <a:spcPts val="0"/>
              </a:spcAft>
              <a:buClr>
                <a:schemeClr val="dk1"/>
              </a:buClr>
              <a:buSzPts val="900"/>
              <a:buChar char="–"/>
              <a:defRPr/>
            </a:lvl4pPr>
            <a:lvl5pPr marL="2286000" lvl="4" indent="-285750" algn="l">
              <a:lnSpc>
                <a:spcPct val="100000"/>
              </a:lnSpc>
              <a:spcBef>
                <a:spcPts val="200"/>
              </a:spcBef>
              <a:spcAft>
                <a:spcPts val="0"/>
              </a:spcAft>
              <a:buClr>
                <a:schemeClr val="dk1"/>
              </a:buClr>
              <a:buSzPts val="900"/>
              <a:buChar char="»"/>
              <a:defRPr/>
            </a:lvl5pPr>
            <a:lvl6pPr marL="2743200" lvl="5" indent="-285750" algn="l">
              <a:lnSpc>
                <a:spcPct val="100000"/>
              </a:lnSpc>
              <a:spcBef>
                <a:spcPts val="200"/>
              </a:spcBef>
              <a:spcAft>
                <a:spcPts val="0"/>
              </a:spcAft>
              <a:buClr>
                <a:schemeClr val="dk1"/>
              </a:buClr>
              <a:buSzPts val="900"/>
              <a:buChar char="•"/>
              <a:defRPr/>
            </a:lvl6pPr>
            <a:lvl7pPr marL="3200400" lvl="6" indent="-285750" algn="l">
              <a:lnSpc>
                <a:spcPct val="100000"/>
              </a:lnSpc>
              <a:spcBef>
                <a:spcPts val="200"/>
              </a:spcBef>
              <a:spcAft>
                <a:spcPts val="0"/>
              </a:spcAft>
              <a:buClr>
                <a:schemeClr val="dk1"/>
              </a:buClr>
              <a:buSzPts val="900"/>
              <a:buChar char="•"/>
              <a:defRPr/>
            </a:lvl7pPr>
            <a:lvl8pPr marL="3657600" lvl="7" indent="-285750" algn="l">
              <a:lnSpc>
                <a:spcPct val="100000"/>
              </a:lnSpc>
              <a:spcBef>
                <a:spcPts val="200"/>
              </a:spcBef>
              <a:spcAft>
                <a:spcPts val="0"/>
              </a:spcAft>
              <a:buClr>
                <a:schemeClr val="dk1"/>
              </a:buClr>
              <a:buSzPts val="900"/>
              <a:buChar char="•"/>
              <a:defRPr/>
            </a:lvl8pPr>
            <a:lvl9pPr marL="4114800" lvl="8" indent="-285750" algn="l">
              <a:lnSpc>
                <a:spcPct val="100000"/>
              </a:lnSpc>
              <a:spcBef>
                <a:spcPts val="200"/>
              </a:spcBef>
              <a:spcAft>
                <a:spcPts val="0"/>
              </a:spcAft>
              <a:buClr>
                <a:schemeClr val="dk1"/>
              </a:buClr>
              <a:buSzPts val="900"/>
              <a:buChar char="•"/>
              <a:defRPr/>
            </a:lvl9pPr>
          </a:lstStyle>
          <a:p>
            <a:endParaRPr/>
          </a:p>
        </p:txBody>
      </p:sp>
      <p:sp>
        <p:nvSpPr>
          <p:cNvPr id="201" name="Google Shape;201;p37"/>
          <p:cNvSpPr txBox="1">
            <a:spLocks noGrp="1"/>
          </p:cNvSpPr>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lvl="0" algn="l">
              <a:lnSpc>
                <a:spcPct val="100000"/>
              </a:lnSpc>
              <a:spcBef>
                <a:spcPts val="0"/>
              </a:spcBef>
              <a:spcAft>
                <a:spcPts val="0"/>
              </a:spcAft>
              <a:buSzPts val="7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a:endParaRPr/>
          </a:p>
        </p:txBody>
      </p:sp>
      <p:sp>
        <p:nvSpPr>
          <p:cNvPr id="202" name="Google Shape;202;p37"/>
          <p:cNvSpPr txBox="1">
            <a:spLocks noGrp="1"/>
          </p:cNvSpPr>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lvl="0" algn="ctr">
              <a:lnSpc>
                <a:spcPct val="100000"/>
              </a:lnSpc>
              <a:spcBef>
                <a:spcPts val="0"/>
              </a:spcBef>
              <a:spcAft>
                <a:spcPts val="0"/>
              </a:spcAft>
              <a:buSzPts val="7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a:endParaRPr/>
          </a:p>
        </p:txBody>
      </p:sp>
      <p:sp>
        <p:nvSpPr>
          <p:cNvPr id="203" name="Google Shape;203;p37"/>
          <p:cNvSpPr txBox="1">
            <a:spLocks noGrp="1"/>
          </p:cNvSpPr>
          <p:nvPr>
            <p:ph type="sldNum" idx="12"/>
          </p:nvPr>
        </p:nvSpPr>
        <p:spPr>
          <a:xfrm>
            <a:off x="3276600" y="3178175"/>
            <a:ext cx="1066800" cy="182563"/>
          </a:xfrm>
          <a:prstGeom prst="rect">
            <a:avLst/>
          </a:prstGeom>
          <a:noFill/>
          <a:ln>
            <a:noFill/>
          </a:ln>
        </p:spPr>
        <p:txBody>
          <a:bodyPr spcFirstLastPara="1" wrap="square" lIns="45725" tIns="22850" rIns="45725" bIns="22850" anchor="ctr" anchorCtr="0">
            <a:noAutofit/>
          </a:bodyPr>
          <a:lstStyle>
            <a:lvl1pPr marL="0" marR="0" lvl="0"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theme" Target="../theme/theme3.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228600" y="137319"/>
            <a:ext cx="4114800" cy="571500"/>
          </a:xfrm>
          <a:prstGeom prst="rect">
            <a:avLst/>
          </a:prstGeom>
          <a:noFill/>
          <a:ln>
            <a:noFill/>
          </a:ln>
        </p:spPr>
        <p:txBody>
          <a:bodyPr spcFirstLastPara="1" wrap="square" lIns="45725" tIns="22850" rIns="45725" bIns="22850" anchor="ctr" anchorCtr="0">
            <a:normAutofit/>
          </a:bodyPr>
          <a:lstStyle>
            <a:lvl1pPr marR="0" lvl="0" algn="ctr" rtl="0">
              <a:spcBef>
                <a:spcPts val="0"/>
              </a:spcBef>
              <a:spcAft>
                <a:spcPts val="0"/>
              </a:spcAft>
              <a:buClr>
                <a:schemeClr val="dk1"/>
              </a:buClr>
              <a:buSzPts val="2200"/>
              <a:buFont typeface="Calibri"/>
              <a:buNone/>
              <a:defRPr sz="2200" b="0" i="0" u="none" strike="noStrike" cap="none">
                <a:solidFill>
                  <a:schemeClr val="dk1"/>
                </a:solidFill>
                <a:latin typeface="Calibri"/>
                <a:ea typeface="Calibri"/>
                <a:cs typeface="Calibri"/>
                <a:sym typeface="Calibri"/>
              </a:defRPr>
            </a:lvl1pPr>
            <a:lvl2pPr lvl="1">
              <a:spcBef>
                <a:spcPts val="0"/>
              </a:spcBef>
              <a:spcAft>
                <a:spcPts val="0"/>
              </a:spcAft>
              <a:buSzPts val="700"/>
              <a:buNone/>
              <a:defRPr sz="900"/>
            </a:lvl2pPr>
            <a:lvl3pPr lvl="2">
              <a:spcBef>
                <a:spcPts val="0"/>
              </a:spcBef>
              <a:spcAft>
                <a:spcPts val="0"/>
              </a:spcAft>
              <a:buSzPts val="700"/>
              <a:buNone/>
              <a:defRPr sz="900"/>
            </a:lvl3pPr>
            <a:lvl4pPr lvl="3">
              <a:spcBef>
                <a:spcPts val="0"/>
              </a:spcBef>
              <a:spcAft>
                <a:spcPts val="0"/>
              </a:spcAft>
              <a:buSzPts val="700"/>
              <a:buNone/>
              <a:defRPr sz="900"/>
            </a:lvl4pPr>
            <a:lvl5pPr lvl="4">
              <a:spcBef>
                <a:spcPts val="0"/>
              </a:spcBef>
              <a:spcAft>
                <a:spcPts val="0"/>
              </a:spcAft>
              <a:buSzPts val="700"/>
              <a:buNone/>
              <a:defRPr sz="900"/>
            </a:lvl5pPr>
            <a:lvl6pPr lvl="5">
              <a:spcBef>
                <a:spcPts val="0"/>
              </a:spcBef>
              <a:spcAft>
                <a:spcPts val="0"/>
              </a:spcAft>
              <a:buSzPts val="700"/>
              <a:buNone/>
              <a:defRPr sz="900"/>
            </a:lvl6pPr>
            <a:lvl7pPr lvl="6">
              <a:spcBef>
                <a:spcPts val="0"/>
              </a:spcBef>
              <a:spcAft>
                <a:spcPts val="0"/>
              </a:spcAft>
              <a:buSzPts val="700"/>
              <a:buNone/>
              <a:defRPr sz="900"/>
            </a:lvl7pPr>
            <a:lvl8pPr lvl="7">
              <a:spcBef>
                <a:spcPts val="0"/>
              </a:spcBef>
              <a:spcAft>
                <a:spcPts val="0"/>
              </a:spcAft>
              <a:buSzPts val="700"/>
              <a:buNone/>
              <a:defRPr sz="900"/>
            </a:lvl8pPr>
            <a:lvl9pPr lvl="8">
              <a:spcBef>
                <a:spcPts val="0"/>
              </a:spcBef>
              <a:spcAft>
                <a:spcPts val="0"/>
              </a:spcAft>
              <a:buSzPts val="700"/>
              <a:buNone/>
              <a:defRPr sz="900"/>
            </a:lvl9pPr>
          </a:lstStyle>
          <a:p>
            <a:endParaRPr/>
          </a:p>
        </p:txBody>
      </p:sp>
      <p:sp>
        <p:nvSpPr>
          <p:cNvPr id="52" name="Google Shape;52;p13"/>
          <p:cNvSpPr txBox="1">
            <a:spLocks noGrp="1"/>
          </p:cNvSpPr>
          <p:nvPr>
            <p:ph type="body" idx="1"/>
          </p:nvPr>
        </p:nvSpPr>
        <p:spPr>
          <a:xfrm>
            <a:off x="228600" y="800100"/>
            <a:ext cx="4114800" cy="2262982"/>
          </a:xfrm>
          <a:prstGeom prst="rect">
            <a:avLst/>
          </a:prstGeom>
          <a:noFill/>
          <a:ln>
            <a:noFill/>
          </a:ln>
        </p:spPr>
        <p:txBody>
          <a:bodyPr spcFirstLastPara="1" wrap="square" lIns="45725" tIns="22850" rIns="45725" bIns="22850" anchor="t" anchorCtr="0">
            <a:normAutofit/>
          </a:bodyPr>
          <a:lstStyle>
            <a:lvl1pPr marL="457200" marR="0" lvl="0" indent="-330200" algn="l" rtl="0">
              <a:spcBef>
                <a:spcPts val="3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1pPr>
            <a:lvl2pPr marL="914400" marR="0" lvl="1" indent="-317500" algn="l" rtl="0">
              <a:spcBef>
                <a:spcPts val="3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2pPr>
            <a:lvl3pPr marL="1371600" marR="0" lvl="2" indent="-304800" algn="l" rtl="0">
              <a:spcBef>
                <a:spcPts val="200"/>
              </a:spcBef>
              <a:spcAft>
                <a:spcPts val="0"/>
              </a:spcAft>
              <a:buClr>
                <a:schemeClr val="dk1"/>
              </a:buClr>
              <a:buSzPts val="1200"/>
              <a:buFont typeface="Arial"/>
              <a:buChar char="•"/>
              <a:defRPr sz="1200" b="0" i="0" u="none" strike="noStrike" cap="none">
                <a:solidFill>
                  <a:schemeClr val="dk1"/>
                </a:solidFill>
                <a:latin typeface="Calibri"/>
                <a:ea typeface="Calibri"/>
                <a:cs typeface="Calibri"/>
                <a:sym typeface="Calibri"/>
              </a:defRPr>
            </a:lvl3pPr>
            <a:lvl4pPr marL="1828800" marR="0" lvl="3" indent="-292100" algn="l" rtl="0">
              <a:spcBef>
                <a:spcPts val="200"/>
              </a:spcBef>
              <a:spcAft>
                <a:spcPts val="0"/>
              </a:spcAft>
              <a:buClr>
                <a:schemeClr val="dk1"/>
              </a:buClr>
              <a:buSzPts val="1000"/>
              <a:buFont typeface="Arial"/>
              <a:buChar char="–"/>
              <a:defRPr sz="1000" b="0" i="0" u="none" strike="noStrike" cap="none">
                <a:solidFill>
                  <a:schemeClr val="dk1"/>
                </a:solidFill>
                <a:latin typeface="Calibri"/>
                <a:ea typeface="Calibri"/>
                <a:cs typeface="Calibri"/>
                <a:sym typeface="Calibri"/>
              </a:defRPr>
            </a:lvl4pPr>
            <a:lvl5pPr marL="2286000" marR="0" lvl="4" indent="-292100" algn="l" rtl="0">
              <a:spcBef>
                <a:spcPts val="200"/>
              </a:spcBef>
              <a:spcAft>
                <a:spcPts val="0"/>
              </a:spcAft>
              <a:buClr>
                <a:schemeClr val="dk1"/>
              </a:buClr>
              <a:buSzPts val="1000"/>
              <a:buFont typeface="Arial"/>
              <a:buChar char="»"/>
              <a:defRPr sz="1000" b="0" i="0" u="none" strike="noStrike" cap="none">
                <a:solidFill>
                  <a:schemeClr val="dk1"/>
                </a:solidFill>
                <a:latin typeface="Calibri"/>
                <a:ea typeface="Calibri"/>
                <a:cs typeface="Calibri"/>
                <a:sym typeface="Calibri"/>
              </a:defRPr>
            </a:lvl5pPr>
            <a:lvl6pPr marL="2743200" marR="0" lvl="5" indent="-292100" algn="l" rtl="0">
              <a:spcBef>
                <a:spcPts val="200"/>
              </a:spcBef>
              <a:spcAft>
                <a:spcPts val="0"/>
              </a:spcAft>
              <a:buClr>
                <a:schemeClr val="dk1"/>
              </a:buClr>
              <a:buSzPts val="1000"/>
              <a:buFont typeface="Arial"/>
              <a:buChar char="•"/>
              <a:defRPr sz="1000" b="0" i="0" u="none" strike="noStrike" cap="none">
                <a:solidFill>
                  <a:schemeClr val="dk1"/>
                </a:solidFill>
                <a:latin typeface="Calibri"/>
                <a:ea typeface="Calibri"/>
                <a:cs typeface="Calibri"/>
                <a:sym typeface="Calibri"/>
              </a:defRPr>
            </a:lvl6pPr>
            <a:lvl7pPr marL="3200400" marR="0" lvl="6" indent="-292100" algn="l" rtl="0">
              <a:spcBef>
                <a:spcPts val="200"/>
              </a:spcBef>
              <a:spcAft>
                <a:spcPts val="0"/>
              </a:spcAft>
              <a:buClr>
                <a:schemeClr val="dk1"/>
              </a:buClr>
              <a:buSzPts val="1000"/>
              <a:buFont typeface="Arial"/>
              <a:buChar char="•"/>
              <a:defRPr sz="1000" b="0" i="0" u="none" strike="noStrike" cap="none">
                <a:solidFill>
                  <a:schemeClr val="dk1"/>
                </a:solidFill>
                <a:latin typeface="Calibri"/>
                <a:ea typeface="Calibri"/>
                <a:cs typeface="Calibri"/>
                <a:sym typeface="Calibri"/>
              </a:defRPr>
            </a:lvl7pPr>
            <a:lvl8pPr marL="3657600" marR="0" lvl="7" indent="-292100" algn="l" rtl="0">
              <a:spcBef>
                <a:spcPts val="200"/>
              </a:spcBef>
              <a:spcAft>
                <a:spcPts val="0"/>
              </a:spcAft>
              <a:buClr>
                <a:schemeClr val="dk1"/>
              </a:buClr>
              <a:buSzPts val="1000"/>
              <a:buFont typeface="Arial"/>
              <a:buChar char="•"/>
              <a:defRPr sz="1000" b="0" i="0" u="none" strike="noStrike" cap="none">
                <a:solidFill>
                  <a:schemeClr val="dk1"/>
                </a:solidFill>
                <a:latin typeface="Calibri"/>
                <a:ea typeface="Calibri"/>
                <a:cs typeface="Calibri"/>
                <a:sym typeface="Calibri"/>
              </a:defRPr>
            </a:lvl8pPr>
            <a:lvl9pPr marL="4114800" marR="0" lvl="8" indent="-292100" algn="l" rtl="0">
              <a:spcBef>
                <a:spcPts val="200"/>
              </a:spcBef>
              <a:spcAft>
                <a:spcPts val="0"/>
              </a:spcAft>
              <a:buClr>
                <a:schemeClr val="dk1"/>
              </a:buClr>
              <a:buSzPts val="1000"/>
              <a:buFont typeface="Arial"/>
              <a:buChar char="•"/>
              <a:defRPr sz="1000" b="0" i="0" u="none" strike="noStrike" cap="none">
                <a:solidFill>
                  <a:schemeClr val="dk1"/>
                </a:solidFill>
                <a:latin typeface="Calibri"/>
                <a:ea typeface="Calibri"/>
                <a:cs typeface="Calibri"/>
                <a:sym typeface="Calibri"/>
              </a:defRPr>
            </a:lvl9pPr>
          </a:lstStyle>
          <a:p>
            <a:endParaRPr/>
          </a:p>
        </p:txBody>
      </p:sp>
      <p:sp>
        <p:nvSpPr>
          <p:cNvPr id="53" name="Google Shape;53;p13"/>
          <p:cNvSpPr txBox="1">
            <a:spLocks noGrp="1"/>
          </p:cNvSpPr>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marR="0" lvl="0" algn="l" rtl="0">
              <a:spcBef>
                <a:spcPts val="0"/>
              </a:spcBef>
              <a:spcAft>
                <a:spcPts val="0"/>
              </a:spcAft>
              <a:buSzPts val="700"/>
              <a:buNone/>
              <a:defRPr sz="6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700"/>
              <a:buNone/>
              <a:defRPr sz="9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700"/>
              <a:buNone/>
              <a:defRPr sz="9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700"/>
              <a:buNone/>
              <a:defRPr sz="9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700"/>
              <a:buNone/>
              <a:defRPr sz="9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700"/>
              <a:buNone/>
              <a:defRPr sz="9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700"/>
              <a:buNone/>
              <a:defRPr sz="9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700"/>
              <a:buNone/>
              <a:defRPr sz="9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700"/>
              <a:buNone/>
              <a:defRPr sz="900" b="0" i="0" u="none" strike="noStrike" cap="none">
                <a:solidFill>
                  <a:schemeClr val="dk1"/>
                </a:solidFill>
                <a:latin typeface="Calibri"/>
                <a:ea typeface="Calibri"/>
                <a:cs typeface="Calibri"/>
                <a:sym typeface="Calibri"/>
              </a:defRPr>
            </a:lvl9pPr>
          </a:lstStyle>
          <a:p>
            <a:endParaRPr/>
          </a:p>
        </p:txBody>
      </p:sp>
      <p:sp>
        <p:nvSpPr>
          <p:cNvPr id="54" name="Google Shape;54;p13"/>
          <p:cNvSpPr txBox="1">
            <a:spLocks noGrp="1"/>
          </p:cNvSpPr>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marR="0" lvl="0" algn="ctr" rtl="0">
              <a:spcBef>
                <a:spcPts val="0"/>
              </a:spcBef>
              <a:spcAft>
                <a:spcPts val="0"/>
              </a:spcAft>
              <a:buSzPts val="700"/>
              <a:buNone/>
              <a:defRPr sz="6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700"/>
              <a:buNone/>
              <a:defRPr sz="9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700"/>
              <a:buNone/>
              <a:defRPr sz="9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700"/>
              <a:buNone/>
              <a:defRPr sz="9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700"/>
              <a:buNone/>
              <a:defRPr sz="9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700"/>
              <a:buNone/>
              <a:defRPr sz="9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700"/>
              <a:buNone/>
              <a:defRPr sz="9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700"/>
              <a:buNone/>
              <a:defRPr sz="9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700"/>
              <a:buNone/>
              <a:defRPr sz="900" b="0" i="0" u="none" strike="noStrike" cap="none">
                <a:solidFill>
                  <a:schemeClr val="dk1"/>
                </a:solidFill>
                <a:latin typeface="Calibri"/>
                <a:ea typeface="Calibri"/>
                <a:cs typeface="Calibri"/>
                <a:sym typeface="Calibri"/>
              </a:defRPr>
            </a:lvl9pPr>
          </a:lstStyle>
          <a:p>
            <a:endParaRPr/>
          </a:p>
        </p:txBody>
      </p:sp>
      <p:sp>
        <p:nvSpPr>
          <p:cNvPr id="55" name="Google Shape;55;p13"/>
          <p:cNvSpPr txBox="1">
            <a:spLocks noGrp="1"/>
          </p:cNvSpPr>
          <p:nvPr>
            <p:ph type="sldNum" idx="12"/>
          </p:nvPr>
        </p:nvSpPr>
        <p:spPr>
          <a:xfrm>
            <a:off x="3276600" y="3178175"/>
            <a:ext cx="1066800" cy="182563"/>
          </a:xfrm>
          <a:prstGeom prst="rect">
            <a:avLst/>
          </a:prstGeom>
          <a:noFill/>
          <a:ln>
            <a:noFill/>
          </a:ln>
        </p:spPr>
        <p:txBody>
          <a:bodyPr spcFirstLastPara="1" wrap="square" lIns="45725" tIns="22850" rIns="45725" bIns="22850" anchor="ctr" anchorCtr="0">
            <a:noAutofit/>
          </a:bodyPr>
          <a:lstStyle>
            <a:lvl1pPr marL="0" marR="0" lvl="0" indent="0" algn="r" rtl="0">
              <a:spcBef>
                <a:spcPts val="0"/>
              </a:spcBef>
              <a:buNone/>
              <a:defRPr sz="600" b="0" i="0" u="none" strike="noStrike" cap="none">
                <a:solidFill>
                  <a:srgbClr val="888888"/>
                </a:solidFill>
                <a:latin typeface="Calibri"/>
                <a:ea typeface="Calibri"/>
                <a:cs typeface="Calibri"/>
                <a:sym typeface="Calibri"/>
              </a:defRPr>
            </a:lvl1pPr>
            <a:lvl2pPr marL="0" marR="0" lvl="1" indent="0" algn="r" rtl="0">
              <a:spcBef>
                <a:spcPts val="0"/>
              </a:spcBef>
              <a:buNone/>
              <a:defRPr sz="600" b="0" i="0" u="none" strike="noStrike" cap="none">
                <a:solidFill>
                  <a:srgbClr val="888888"/>
                </a:solidFill>
                <a:latin typeface="Calibri"/>
                <a:ea typeface="Calibri"/>
                <a:cs typeface="Calibri"/>
                <a:sym typeface="Calibri"/>
              </a:defRPr>
            </a:lvl2pPr>
            <a:lvl3pPr marL="0" marR="0" lvl="2" indent="0" algn="r" rtl="0">
              <a:spcBef>
                <a:spcPts val="0"/>
              </a:spcBef>
              <a:buNone/>
              <a:defRPr sz="600" b="0" i="0" u="none" strike="noStrike" cap="none">
                <a:solidFill>
                  <a:srgbClr val="888888"/>
                </a:solidFill>
                <a:latin typeface="Calibri"/>
                <a:ea typeface="Calibri"/>
                <a:cs typeface="Calibri"/>
                <a:sym typeface="Calibri"/>
              </a:defRPr>
            </a:lvl3pPr>
            <a:lvl4pPr marL="0" marR="0" lvl="3" indent="0" algn="r" rtl="0">
              <a:spcBef>
                <a:spcPts val="0"/>
              </a:spcBef>
              <a:buNone/>
              <a:defRPr sz="600" b="0" i="0" u="none" strike="noStrike" cap="none">
                <a:solidFill>
                  <a:srgbClr val="888888"/>
                </a:solidFill>
                <a:latin typeface="Calibri"/>
                <a:ea typeface="Calibri"/>
                <a:cs typeface="Calibri"/>
                <a:sym typeface="Calibri"/>
              </a:defRPr>
            </a:lvl4pPr>
            <a:lvl5pPr marL="0" marR="0" lvl="4" indent="0" algn="r" rtl="0">
              <a:spcBef>
                <a:spcPts val="0"/>
              </a:spcBef>
              <a:buNone/>
              <a:defRPr sz="600" b="0" i="0" u="none" strike="noStrike" cap="none">
                <a:solidFill>
                  <a:srgbClr val="888888"/>
                </a:solidFill>
                <a:latin typeface="Calibri"/>
                <a:ea typeface="Calibri"/>
                <a:cs typeface="Calibri"/>
                <a:sym typeface="Calibri"/>
              </a:defRPr>
            </a:lvl5pPr>
            <a:lvl6pPr marL="0" marR="0" lvl="5" indent="0" algn="r" rtl="0">
              <a:spcBef>
                <a:spcPts val="0"/>
              </a:spcBef>
              <a:buNone/>
              <a:defRPr sz="600" b="0" i="0" u="none" strike="noStrike" cap="none">
                <a:solidFill>
                  <a:srgbClr val="888888"/>
                </a:solidFill>
                <a:latin typeface="Calibri"/>
                <a:ea typeface="Calibri"/>
                <a:cs typeface="Calibri"/>
                <a:sym typeface="Calibri"/>
              </a:defRPr>
            </a:lvl6pPr>
            <a:lvl7pPr marL="0" marR="0" lvl="6" indent="0" algn="r" rtl="0">
              <a:spcBef>
                <a:spcPts val="0"/>
              </a:spcBef>
              <a:buNone/>
              <a:defRPr sz="600" b="0" i="0" u="none" strike="noStrike" cap="none">
                <a:solidFill>
                  <a:srgbClr val="888888"/>
                </a:solidFill>
                <a:latin typeface="Calibri"/>
                <a:ea typeface="Calibri"/>
                <a:cs typeface="Calibri"/>
                <a:sym typeface="Calibri"/>
              </a:defRPr>
            </a:lvl7pPr>
            <a:lvl8pPr marL="0" marR="0" lvl="7" indent="0" algn="r" rtl="0">
              <a:spcBef>
                <a:spcPts val="0"/>
              </a:spcBef>
              <a:buNone/>
              <a:defRPr sz="600" b="0" i="0" u="none" strike="noStrike" cap="none">
                <a:solidFill>
                  <a:srgbClr val="888888"/>
                </a:solidFill>
                <a:latin typeface="Calibri"/>
                <a:ea typeface="Calibri"/>
                <a:cs typeface="Calibri"/>
                <a:sym typeface="Calibri"/>
              </a:defRPr>
            </a:lvl8pPr>
            <a:lvl9pPr marL="0" marR="0" lvl="8" indent="0" algn="r" rtl="0">
              <a:spcBef>
                <a:spcPts val="0"/>
              </a:spcBef>
              <a:buNone/>
              <a:defRPr sz="6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29"/>
        <p:cNvGrpSpPr/>
        <p:nvPr/>
      </p:nvGrpSpPr>
      <p:grpSpPr>
        <a:xfrm>
          <a:off x="0" y="0"/>
          <a:ext cx="0" cy="0"/>
          <a:chOff x="0" y="0"/>
          <a:chExt cx="0" cy="0"/>
        </a:xfrm>
      </p:grpSpPr>
      <p:sp>
        <p:nvSpPr>
          <p:cNvPr id="130" name="Google Shape;130;p26"/>
          <p:cNvSpPr txBox="1">
            <a:spLocks noGrp="1"/>
          </p:cNvSpPr>
          <p:nvPr>
            <p:ph type="title"/>
          </p:nvPr>
        </p:nvSpPr>
        <p:spPr>
          <a:xfrm>
            <a:off x="228600" y="137319"/>
            <a:ext cx="4114800" cy="571500"/>
          </a:xfrm>
          <a:prstGeom prst="rect">
            <a:avLst/>
          </a:prstGeom>
          <a:noFill/>
          <a:ln>
            <a:noFill/>
          </a:ln>
        </p:spPr>
        <p:txBody>
          <a:bodyPr spcFirstLastPara="1" wrap="square" lIns="45725" tIns="22850" rIns="45725" bIns="22850" anchor="ctr" anchorCtr="0">
            <a:normAutofit/>
          </a:bodyPr>
          <a:lstStyle>
            <a:lvl1pPr marR="0" lvl="0" algn="ctr" rtl="0">
              <a:lnSpc>
                <a:spcPct val="100000"/>
              </a:lnSpc>
              <a:spcBef>
                <a:spcPts val="0"/>
              </a:spcBef>
              <a:spcAft>
                <a:spcPts val="0"/>
              </a:spcAft>
              <a:buClr>
                <a:schemeClr val="dk1"/>
              </a:buClr>
              <a:buSzPts val="2200"/>
              <a:buFont typeface="Calibri"/>
              <a:buNone/>
              <a:defRPr sz="2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700"/>
              <a:buFont typeface="Arial"/>
              <a:buNone/>
              <a:defRPr sz="9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700"/>
              <a:buFont typeface="Arial"/>
              <a:buNone/>
              <a:defRPr sz="9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700"/>
              <a:buFont typeface="Arial"/>
              <a:buNone/>
              <a:defRPr sz="9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700"/>
              <a:buFont typeface="Arial"/>
              <a:buNone/>
              <a:defRPr sz="9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700"/>
              <a:buFont typeface="Arial"/>
              <a:buNone/>
              <a:defRPr sz="9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700"/>
              <a:buFont typeface="Arial"/>
              <a:buNone/>
              <a:defRPr sz="9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700"/>
              <a:buFont typeface="Arial"/>
              <a:buNone/>
              <a:defRPr sz="9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700"/>
              <a:buFont typeface="Arial"/>
              <a:buNone/>
              <a:defRPr sz="900" b="0" i="0" u="none" strike="noStrike" cap="none">
                <a:solidFill>
                  <a:srgbClr val="000000"/>
                </a:solidFill>
                <a:latin typeface="Arial"/>
                <a:ea typeface="Arial"/>
                <a:cs typeface="Arial"/>
                <a:sym typeface="Arial"/>
              </a:defRPr>
            </a:lvl9pPr>
          </a:lstStyle>
          <a:p>
            <a:endParaRPr/>
          </a:p>
        </p:txBody>
      </p:sp>
      <p:sp>
        <p:nvSpPr>
          <p:cNvPr id="131" name="Google Shape;131;p26"/>
          <p:cNvSpPr txBox="1">
            <a:spLocks noGrp="1"/>
          </p:cNvSpPr>
          <p:nvPr>
            <p:ph type="body" idx="1"/>
          </p:nvPr>
        </p:nvSpPr>
        <p:spPr>
          <a:xfrm>
            <a:off x="228600" y="800100"/>
            <a:ext cx="4114800" cy="2262982"/>
          </a:xfrm>
          <a:prstGeom prst="rect">
            <a:avLst/>
          </a:prstGeom>
          <a:noFill/>
          <a:ln>
            <a:noFill/>
          </a:ln>
        </p:spPr>
        <p:txBody>
          <a:bodyPr spcFirstLastPara="1" wrap="square" lIns="45725" tIns="22850" rIns="45725" bIns="22850" anchor="t" anchorCtr="0">
            <a:normAutofit/>
          </a:bodyPr>
          <a:lstStyle>
            <a:lvl1pPr marL="457200" marR="0" lvl="0" indent="-330200" algn="l" rtl="0">
              <a:lnSpc>
                <a:spcPct val="100000"/>
              </a:lnSpc>
              <a:spcBef>
                <a:spcPts val="3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1pPr>
            <a:lvl2pPr marL="914400" marR="0" lvl="1" indent="-317500" algn="l" rtl="0">
              <a:lnSpc>
                <a:spcPct val="100000"/>
              </a:lnSpc>
              <a:spcBef>
                <a:spcPts val="3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2pPr>
            <a:lvl3pPr marL="1371600" marR="0" lvl="2" indent="-304800" algn="l" rtl="0">
              <a:lnSpc>
                <a:spcPct val="100000"/>
              </a:lnSpc>
              <a:spcBef>
                <a:spcPts val="200"/>
              </a:spcBef>
              <a:spcAft>
                <a:spcPts val="0"/>
              </a:spcAft>
              <a:buClr>
                <a:schemeClr val="dk1"/>
              </a:buClr>
              <a:buSzPts val="1200"/>
              <a:buFont typeface="Arial"/>
              <a:buChar char="•"/>
              <a:defRPr sz="1200" b="0" i="0" u="none" strike="noStrike" cap="none">
                <a:solidFill>
                  <a:schemeClr val="dk1"/>
                </a:solidFill>
                <a:latin typeface="Calibri"/>
                <a:ea typeface="Calibri"/>
                <a:cs typeface="Calibri"/>
                <a:sym typeface="Calibri"/>
              </a:defRPr>
            </a:lvl3pPr>
            <a:lvl4pPr marL="1828800" marR="0" lvl="3" indent="-292100" algn="l" rtl="0">
              <a:lnSpc>
                <a:spcPct val="100000"/>
              </a:lnSpc>
              <a:spcBef>
                <a:spcPts val="200"/>
              </a:spcBef>
              <a:spcAft>
                <a:spcPts val="0"/>
              </a:spcAft>
              <a:buClr>
                <a:schemeClr val="dk1"/>
              </a:buClr>
              <a:buSzPts val="1000"/>
              <a:buFont typeface="Arial"/>
              <a:buChar char="–"/>
              <a:defRPr sz="1000" b="0" i="0" u="none" strike="noStrike" cap="none">
                <a:solidFill>
                  <a:schemeClr val="dk1"/>
                </a:solidFill>
                <a:latin typeface="Calibri"/>
                <a:ea typeface="Calibri"/>
                <a:cs typeface="Calibri"/>
                <a:sym typeface="Calibri"/>
              </a:defRPr>
            </a:lvl4pPr>
            <a:lvl5pPr marL="2286000" marR="0" lvl="4" indent="-292100" algn="l" rtl="0">
              <a:lnSpc>
                <a:spcPct val="100000"/>
              </a:lnSpc>
              <a:spcBef>
                <a:spcPts val="200"/>
              </a:spcBef>
              <a:spcAft>
                <a:spcPts val="0"/>
              </a:spcAft>
              <a:buClr>
                <a:schemeClr val="dk1"/>
              </a:buClr>
              <a:buSzPts val="1000"/>
              <a:buFont typeface="Arial"/>
              <a:buChar char="»"/>
              <a:defRPr sz="1000" b="0" i="0" u="none" strike="noStrike" cap="none">
                <a:solidFill>
                  <a:schemeClr val="dk1"/>
                </a:solidFill>
                <a:latin typeface="Calibri"/>
                <a:ea typeface="Calibri"/>
                <a:cs typeface="Calibri"/>
                <a:sym typeface="Calibri"/>
              </a:defRPr>
            </a:lvl5pPr>
            <a:lvl6pPr marL="2743200" marR="0" lvl="5" indent="-292100" algn="l" rtl="0">
              <a:lnSpc>
                <a:spcPct val="100000"/>
              </a:lnSpc>
              <a:spcBef>
                <a:spcPts val="200"/>
              </a:spcBef>
              <a:spcAft>
                <a:spcPts val="0"/>
              </a:spcAft>
              <a:buClr>
                <a:schemeClr val="dk1"/>
              </a:buClr>
              <a:buSzPts val="1000"/>
              <a:buFont typeface="Arial"/>
              <a:buChar char="•"/>
              <a:defRPr sz="1000" b="0" i="0" u="none" strike="noStrike" cap="none">
                <a:solidFill>
                  <a:schemeClr val="dk1"/>
                </a:solidFill>
                <a:latin typeface="Calibri"/>
                <a:ea typeface="Calibri"/>
                <a:cs typeface="Calibri"/>
                <a:sym typeface="Calibri"/>
              </a:defRPr>
            </a:lvl6pPr>
            <a:lvl7pPr marL="3200400" marR="0" lvl="6" indent="-292100" algn="l" rtl="0">
              <a:lnSpc>
                <a:spcPct val="100000"/>
              </a:lnSpc>
              <a:spcBef>
                <a:spcPts val="200"/>
              </a:spcBef>
              <a:spcAft>
                <a:spcPts val="0"/>
              </a:spcAft>
              <a:buClr>
                <a:schemeClr val="dk1"/>
              </a:buClr>
              <a:buSzPts val="1000"/>
              <a:buFont typeface="Arial"/>
              <a:buChar char="•"/>
              <a:defRPr sz="1000" b="0" i="0" u="none" strike="noStrike" cap="none">
                <a:solidFill>
                  <a:schemeClr val="dk1"/>
                </a:solidFill>
                <a:latin typeface="Calibri"/>
                <a:ea typeface="Calibri"/>
                <a:cs typeface="Calibri"/>
                <a:sym typeface="Calibri"/>
              </a:defRPr>
            </a:lvl7pPr>
            <a:lvl8pPr marL="3657600" marR="0" lvl="7" indent="-292100" algn="l" rtl="0">
              <a:lnSpc>
                <a:spcPct val="100000"/>
              </a:lnSpc>
              <a:spcBef>
                <a:spcPts val="200"/>
              </a:spcBef>
              <a:spcAft>
                <a:spcPts val="0"/>
              </a:spcAft>
              <a:buClr>
                <a:schemeClr val="dk1"/>
              </a:buClr>
              <a:buSzPts val="1000"/>
              <a:buFont typeface="Arial"/>
              <a:buChar char="•"/>
              <a:defRPr sz="1000" b="0" i="0" u="none" strike="noStrike" cap="none">
                <a:solidFill>
                  <a:schemeClr val="dk1"/>
                </a:solidFill>
                <a:latin typeface="Calibri"/>
                <a:ea typeface="Calibri"/>
                <a:cs typeface="Calibri"/>
                <a:sym typeface="Calibri"/>
              </a:defRPr>
            </a:lvl8pPr>
            <a:lvl9pPr marL="4114800" marR="0" lvl="8" indent="-292100" algn="l" rtl="0">
              <a:lnSpc>
                <a:spcPct val="100000"/>
              </a:lnSpc>
              <a:spcBef>
                <a:spcPts val="200"/>
              </a:spcBef>
              <a:spcAft>
                <a:spcPts val="0"/>
              </a:spcAft>
              <a:buClr>
                <a:schemeClr val="dk1"/>
              </a:buClr>
              <a:buSzPts val="1000"/>
              <a:buFont typeface="Arial"/>
              <a:buChar char="•"/>
              <a:defRPr sz="1000" b="0" i="0" u="none" strike="noStrike" cap="none">
                <a:solidFill>
                  <a:schemeClr val="dk1"/>
                </a:solidFill>
                <a:latin typeface="Calibri"/>
                <a:ea typeface="Calibri"/>
                <a:cs typeface="Calibri"/>
                <a:sym typeface="Calibri"/>
              </a:defRPr>
            </a:lvl9pPr>
          </a:lstStyle>
          <a:p>
            <a:endParaRPr/>
          </a:p>
        </p:txBody>
      </p:sp>
      <p:sp>
        <p:nvSpPr>
          <p:cNvPr id="132" name="Google Shape;132;p26"/>
          <p:cNvSpPr txBox="1">
            <a:spLocks noGrp="1"/>
          </p:cNvSpPr>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marR="0" lvl="0" algn="l" rtl="0">
              <a:lnSpc>
                <a:spcPct val="100000"/>
              </a:lnSpc>
              <a:spcBef>
                <a:spcPts val="0"/>
              </a:spcBef>
              <a:spcAft>
                <a:spcPts val="0"/>
              </a:spcAft>
              <a:buClr>
                <a:srgbClr val="000000"/>
              </a:buClr>
              <a:buSzPts val="700"/>
              <a:buFont typeface="Arial"/>
              <a:buNone/>
              <a:defRPr sz="6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700"/>
              <a:buFont typeface="Arial"/>
              <a:buNone/>
              <a:defRPr sz="9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700"/>
              <a:buFont typeface="Arial"/>
              <a:buNone/>
              <a:defRPr sz="9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700"/>
              <a:buFont typeface="Arial"/>
              <a:buNone/>
              <a:defRPr sz="9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700"/>
              <a:buFont typeface="Arial"/>
              <a:buNone/>
              <a:defRPr sz="9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700"/>
              <a:buFont typeface="Arial"/>
              <a:buNone/>
              <a:defRPr sz="9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700"/>
              <a:buFont typeface="Arial"/>
              <a:buNone/>
              <a:defRPr sz="9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700"/>
              <a:buFont typeface="Arial"/>
              <a:buNone/>
              <a:defRPr sz="9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700"/>
              <a:buFont typeface="Arial"/>
              <a:buNone/>
              <a:defRPr sz="900" b="0" i="0" u="none" strike="noStrike" cap="none">
                <a:solidFill>
                  <a:schemeClr val="dk1"/>
                </a:solidFill>
                <a:latin typeface="Calibri"/>
                <a:ea typeface="Calibri"/>
                <a:cs typeface="Calibri"/>
                <a:sym typeface="Calibri"/>
              </a:defRPr>
            </a:lvl9pPr>
          </a:lstStyle>
          <a:p>
            <a:endParaRPr/>
          </a:p>
        </p:txBody>
      </p:sp>
      <p:sp>
        <p:nvSpPr>
          <p:cNvPr id="133" name="Google Shape;133;p26"/>
          <p:cNvSpPr txBox="1">
            <a:spLocks noGrp="1"/>
          </p:cNvSpPr>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marR="0" lvl="0" algn="ctr" rtl="0">
              <a:lnSpc>
                <a:spcPct val="100000"/>
              </a:lnSpc>
              <a:spcBef>
                <a:spcPts val="0"/>
              </a:spcBef>
              <a:spcAft>
                <a:spcPts val="0"/>
              </a:spcAft>
              <a:buClr>
                <a:srgbClr val="000000"/>
              </a:buClr>
              <a:buSzPts val="700"/>
              <a:buFont typeface="Arial"/>
              <a:buNone/>
              <a:defRPr sz="6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700"/>
              <a:buFont typeface="Arial"/>
              <a:buNone/>
              <a:defRPr sz="9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700"/>
              <a:buFont typeface="Arial"/>
              <a:buNone/>
              <a:defRPr sz="9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700"/>
              <a:buFont typeface="Arial"/>
              <a:buNone/>
              <a:defRPr sz="9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700"/>
              <a:buFont typeface="Arial"/>
              <a:buNone/>
              <a:defRPr sz="9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700"/>
              <a:buFont typeface="Arial"/>
              <a:buNone/>
              <a:defRPr sz="9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700"/>
              <a:buFont typeface="Arial"/>
              <a:buNone/>
              <a:defRPr sz="9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700"/>
              <a:buFont typeface="Arial"/>
              <a:buNone/>
              <a:defRPr sz="9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700"/>
              <a:buFont typeface="Arial"/>
              <a:buNone/>
              <a:defRPr sz="900" b="0" i="0" u="none" strike="noStrike" cap="none">
                <a:solidFill>
                  <a:schemeClr val="dk1"/>
                </a:solidFill>
                <a:latin typeface="Calibri"/>
                <a:ea typeface="Calibri"/>
                <a:cs typeface="Calibri"/>
                <a:sym typeface="Calibri"/>
              </a:defRPr>
            </a:lvl9pPr>
          </a:lstStyle>
          <a:p>
            <a:endParaRPr/>
          </a:p>
        </p:txBody>
      </p:sp>
      <p:sp>
        <p:nvSpPr>
          <p:cNvPr id="134" name="Google Shape;134;p26"/>
          <p:cNvSpPr txBox="1">
            <a:spLocks noGrp="1"/>
          </p:cNvSpPr>
          <p:nvPr>
            <p:ph type="sldNum" idx="12"/>
          </p:nvPr>
        </p:nvSpPr>
        <p:spPr>
          <a:xfrm>
            <a:off x="3276600" y="3178175"/>
            <a:ext cx="1066800" cy="182563"/>
          </a:xfrm>
          <a:prstGeom prst="rect">
            <a:avLst/>
          </a:prstGeom>
          <a:noFill/>
          <a:ln>
            <a:noFill/>
          </a:ln>
        </p:spPr>
        <p:txBody>
          <a:bodyPr spcFirstLastPara="1" wrap="square" lIns="45725" tIns="22850" rIns="45725" bIns="22850" anchor="ctr" anchorCtr="0">
            <a:noAutofit/>
          </a:bodyPr>
          <a:lstStyle>
            <a:lvl1pPr marL="0" marR="0" lvl="0" indent="0" algn="r" rtl="0">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image" Target="../media/image24.gif"/><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8.xml"/><Relationship Id="rId1" Type="http://schemas.openxmlformats.org/officeDocument/2006/relationships/slideLayout" Target="../slideLayouts/slideLayout1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4.xml"/></Relationships>
</file>

<file path=ppt/slides/_rels/slide4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0.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1.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3.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4.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5.xml"/><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6.xml"/><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7.xml"/><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8.xml"/><Relationship Id="rId1" Type="http://schemas.openxmlformats.org/officeDocument/2006/relationships/slideLayout" Target="../slideLayouts/slideLayout12.xml"/><Relationship Id="rId4" Type="http://schemas.openxmlformats.org/officeDocument/2006/relationships/image" Target="../media/image37.png"/></Relationships>
</file>

<file path=ppt/slides/_rels/slide4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9.xml"/><Relationship Id="rId1" Type="http://schemas.openxmlformats.org/officeDocument/2006/relationships/slideLayout" Target="../slideLayouts/slideLayout12.xml"/><Relationship Id="rId4" Type="http://schemas.openxmlformats.org/officeDocument/2006/relationships/image" Target="../media/image39.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4.xml"/></Relationships>
</file>

<file path=ppt/slides/_rels/slide5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0.xml"/><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4.xml"/><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38"/>
          <p:cNvSpPr txBox="1"/>
          <p:nvPr/>
        </p:nvSpPr>
        <p:spPr>
          <a:xfrm>
            <a:off x="532249" y="3061956"/>
            <a:ext cx="2099176" cy="1452563"/>
          </a:xfrm>
          <a:prstGeom prst="rect">
            <a:avLst/>
          </a:prstGeom>
          <a:noFill/>
          <a:ln>
            <a:noFill/>
          </a:ln>
        </p:spPr>
        <p:txBody>
          <a:bodyPr spcFirstLastPara="1" wrap="square" lIns="0" tIns="0" rIns="0" bIns="0" anchor="t" anchorCtr="0">
            <a:spAutoFit/>
          </a:bodyPr>
          <a:lstStyle/>
          <a:p>
            <a:pPr marL="0" marR="0" lvl="0" indent="0" algn="just" rtl="0">
              <a:lnSpc>
                <a:spcPct val="120000"/>
              </a:lnSpc>
              <a:spcBef>
                <a:spcPts val="0"/>
              </a:spcBef>
              <a:spcAft>
                <a:spcPts val="0"/>
              </a:spcAft>
              <a:buNone/>
            </a:pPr>
            <a:r>
              <a:rPr lang="en" sz="1800" b="0" i="0" u="none" strike="noStrike" cap="none">
                <a:solidFill>
                  <a:srgbClr val="FF0000"/>
                </a:solidFill>
                <a:latin typeface="Times New Roman"/>
                <a:ea typeface="Times New Roman"/>
                <a:cs typeface="Times New Roman"/>
                <a:sym typeface="Times New Roman"/>
              </a:rPr>
              <a:t>Team Members:</a:t>
            </a:r>
            <a:endParaRPr sz="700"/>
          </a:p>
          <a:p>
            <a:pPr marL="0" marR="0" lvl="0" indent="0" algn="just" rtl="0">
              <a:lnSpc>
                <a:spcPct val="120000"/>
              </a:lnSpc>
              <a:spcBef>
                <a:spcPts val="0"/>
              </a:spcBef>
              <a:spcAft>
                <a:spcPts val="0"/>
              </a:spcAft>
              <a:buNone/>
            </a:pPr>
            <a:r>
              <a:rPr lang="en" sz="1500" b="0" i="0" u="none" strike="noStrike" cap="none">
                <a:solidFill>
                  <a:srgbClr val="000000"/>
                </a:solidFill>
                <a:latin typeface="Times New Roman"/>
                <a:ea typeface="Times New Roman"/>
                <a:cs typeface="Times New Roman"/>
                <a:sym typeface="Times New Roman"/>
              </a:rPr>
              <a:t>21i320 Karthik R</a:t>
            </a:r>
            <a:endParaRPr sz="700"/>
          </a:p>
          <a:p>
            <a:pPr marL="0" marR="0" lvl="0" indent="0" algn="just" rtl="0">
              <a:lnSpc>
                <a:spcPct val="120000"/>
              </a:lnSpc>
              <a:spcBef>
                <a:spcPts val="0"/>
              </a:spcBef>
              <a:spcAft>
                <a:spcPts val="0"/>
              </a:spcAft>
              <a:buNone/>
            </a:pPr>
            <a:r>
              <a:rPr lang="en" sz="1500" b="0" i="0" u="none" strike="noStrike" cap="none">
                <a:solidFill>
                  <a:srgbClr val="000000"/>
                </a:solidFill>
                <a:latin typeface="Times New Roman"/>
                <a:ea typeface="Times New Roman"/>
                <a:cs typeface="Times New Roman"/>
                <a:sym typeface="Times New Roman"/>
              </a:rPr>
              <a:t>21i343 Prithiv Vijai U G</a:t>
            </a:r>
            <a:endParaRPr sz="700"/>
          </a:p>
          <a:p>
            <a:pPr marL="0" marR="0" lvl="0" indent="0" algn="just" rtl="0">
              <a:lnSpc>
                <a:spcPct val="120000"/>
              </a:lnSpc>
              <a:spcBef>
                <a:spcPts val="0"/>
              </a:spcBef>
              <a:spcAft>
                <a:spcPts val="0"/>
              </a:spcAft>
              <a:buNone/>
            </a:pPr>
            <a:r>
              <a:rPr lang="en" sz="1500" b="0" i="0" u="none" strike="noStrike" cap="none">
                <a:solidFill>
                  <a:srgbClr val="000000"/>
                </a:solidFill>
                <a:latin typeface="Times New Roman"/>
                <a:ea typeface="Times New Roman"/>
                <a:cs typeface="Times New Roman"/>
                <a:sym typeface="Times New Roman"/>
              </a:rPr>
              <a:t>21i344 Pukalvanan L</a:t>
            </a:r>
            <a:endParaRPr sz="700"/>
          </a:p>
          <a:p>
            <a:pPr marL="0" marR="0" lvl="0" indent="0" algn="just" rtl="0">
              <a:lnSpc>
                <a:spcPct val="120000"/>
              </a:lnSpc>
              <a:spcBef>
                <a:spcPts val="0"/>
              </a:spcBef>
              <a:spcAft>
                <a:spcPts val="0"/>
              </a:spcAft>
              <a:buNone/>
            </a:pPr>
            <a:r>
              <a:rPr lang="en" sz="1500" b="0" i="0" u="none" strike="noStrike" cap="none">
                <a:solidFill>
                  <a:srgbClr val="000000"/>
                </a:solidFill>
                <a:latin typeface="Times New Roman"/>
                <a:ea typeface="Times New Roman"/>
                <a:cs typeface="Times New Roman"/>
                <a:sym typeface="Times New Roman"/>
              </a:rPr>
              <a:t>21i366 Vinu V </a:t>
            </a:r>
            <a:endParaRPr sz="700"/>
          </a:p>
          <a:p>
            <a:pPr marL="0" marR="0" lvl="0" indent="0" algn="just" rtl="0">
              <a:lnSpc>
                <a:spcPct val="120000"/>
              </a:lnSpc>
              <a:spcBef>
                <a:spcPts val="0"/>
              </a:spcBef>
              <a:spcAft>
                <a:spcPts val="0"/>
              </a:spcAft>
              <a:buNone/>
            </a:pPr>
            <a:endParaRPr sz="1500" b="0" i="0" u="none" strike="noStrike" cap="none">
              <a:solidFill>
                <a:srgbClr val="000000"/>
              </a:solidFill>
              <a:latin typeface="Times New Roman"/>
              <a:ea typeface="Times New Roman"/>
              <a:cs typeface="Times New Roman"/>
              <a:sym typeface="Times New Roman"/>
            </a:endParaRPr>
          </a:p>
        </p:txBody>
      </p:sp>
      <p:sp>
        <p:nvSpPr>
          <p:cNvPr id="213" name="Google Shape;213;p38"/>
          <p:cNvSpPr txBox="1"/>
          <p:nvPr/>
        </p:nvSpPr>
        <p:spPr>
          <a:xfrm>
            <a:off x="5143500" y="2986302"/>
            <a:ext cx="3687976" cy="1999275"/>
          </a:xfrm>
          <a:prstGeom prst="rect">
            <a:avLst/>
          </a:prstGeom>
          <a:noFill/>
          <a:ln>
            <a:noFill/>
          </a:ln>
        </p:spPr>
        <p:txBody>
          <a:bodyPr spcFirstLastPara="1" wrap="square" lIns="0" tIns="0" rIns="0" bIns="0" anchor="t" anchorCtr="0">
            <a:spAutoFit/>
          </a:bodyPr>
          <a:lstStyle/>
          <a:p>
            <a:pPr marL="0" marR="0" lvl="0" indent="0" algn="just" rtl="0">
              <a:lnSpc>
                <a:spcPct val="120000"/>
              </a:lnSpc>
              <a:spcBef>
                <a:spcPts val="0"/>
              </a:spcBef>
              <a:spcAft>
                <a:spcPts val="0"/>
              </a:spcAft>
              <a:buNone/>
            </a:pPr>
            <a:r>
              <a:rPr lang="en" sz="1800" b="0" i="0" u="none" strike="noStrike" cap="none">
                <a:solidFill>
                  <a:srgbClr val="FF0000"/>
                </a:solidFill>
                <a:latin typeface="Times New Roman"/>
                <a:ea typeface="Times New Roman"/>
                <a:cs typeface="Times New Roman"/>
                <a:sym typeface="Times New Roman"/>
              </a:rPr>
              <a:t>Project Guide</a:t>
            </a:r>
            <a:endParaRPr sz="700"/>
          </a:p>
          <a:p>
            <a:pPr marL="0" marR="0" lvl="0" indent="0" algn="just" rtl="0">
              <a:lnSpc>
                <a:spcPct val="120000"/>
              </a:lnSpc>
              <a:spcBef>
                <a:spcPts val="0"/>
              </a:spcBef>
              <a:spcAft>
                <a:spcPts val="0"/>
              </a:spcAft>
              <a:buNone/>
            </a:pPr>
            <a:r>
              <a:rPr lang="en" sz="1500" b="0" i="0" u="none" strike="noStrike" cap="none">
                <a:solidFill>
                  <a:srgbClr val="111111"/>
                </a:solidFill>
                <a:latin typeface="Times New Roman"/>
                <a:ea typeface="Times New Roman"/>
                <a:cs typeface="Times New Roman"/>
                <a:sym typeface="Times New Roman"/>
              </a:rPr>
              <a:t>Dr. Anitha Kumari K </a:t>
            </a:r>
            <a:endParaRPr sz="700"/>
          </a:p>
          <a:p>
            <a:pPr marL="0" marR="0" lvl="0" indent="0" algn="just" rtl="0">
              <a:lnSpc>
                <a:spcPct val="120000"/>
              </a:lnSpc>
              <a:spcBef>
                <a:spcPts val="0"/>
              </a:spcBef>
              <a:spcAft>
                <a:spcPts val="0"/>
              </a:spcAft>
              <a:buNone/>
            </a:pPr>
            <a:r>
              <a:rPr lang="en" sz="1500" b="0" i="0" u="none" strike="noStrike" cap="none">
                <a:solidFill>
                  <a:srgbClr val="111111"/>
                </a:solidFill>
                <a:latin typeface="Times New Roman"/>
                <a:ea typeface="Times New Roman"/>
                <a:cs typeface="Times New Roman"/>
                <a:sym typeface="Times New Roman"/>
              </a:rPr>
              <a:t>Associate Professor </a:t>
            </a:r>
            <a:endParaRPr sz="700"/>
          </a:p>
          <a:p>
            <a:pPr marL="0" marR="0" lvl="0" indent="0" algn="just" rtl="0">
              <a:lnSpc>
                <a:spcPct val="120000"/>
              </a:lnSpc>
              <a:spcBef>
                <a:spcPts val="0"/>
              </a:spcBef>
              <a:spcAft>
                <a:spcPts val="0"/>
              </a:spcAft>
              <a:buNone/>
            </a:pPr>
            <a:r>
              <a:rPr lang="en" sz="1500" b="0" i="0" u="none" strike="noStrike" cap="none">
                <a:solidFill>
                  <a:srgbClr val="111111"/>
                </a:solidFill>
                <a:latin typeface="Times New Roman"/>
                <a:ea typeface="Times New Roman"/>
                <a:cs typeface="Times New Roman"/>
                <a:sym typeface="Times New Roman"/>
              </a:rPr>
              <a:t>Department of Information Technology </a:t>
            </a:r>
            <a:endParaRPr sz="700"/>
          </a:p>
          <a:p>
            <a:pPr marL="0" marR="0" lvl="0" indent="0" algn="just" rtl="0">
              <a:lnSpc>
                <a:spcPct val="120000"/>
              </a:lnSpc>
              <a:spcBef>
                <a:spcPts val="0"/>
              </a:spcBef>
              <a:spcAft>
                <a:spcPts val="0"/>
              </a:spcAft>
              <a:buNone/>
            </a:pPr>
            <a:r>
              <a:rPr lang="en" sz="1500" b="0" i="0" u="none" strike="noStrike" cap="none">
                <a:solidFill>
                  <a:srgbClr val="111111"/>
                </a:solidFill>
                <a:latin typeface="Times New Roman"/>
                <a:ea typeface="Times New Roman"/>
                <a:cs typeface="Times New Roman"/>
                <a:sym typeface="Times New Roman"/>
              </a:rPr>
              <a:t>PSG College of Technology </a:t>
            </a:r>
            <a:endParaRPr sz="700"/>
          </a:p>
          <a:p>
            <a:pPr marL="0" marR="0" lvl="0" indent="0" algn="just" rtl="0">
              <a:lnSpc>
                <a:spcPct val="120000"/>
              </a:lnSpc>
              <a:spcBef>
                <a:spcPts val="0"/>
              </a:spcBef>
              <a:spcAft>
                <a:spcPts val="0"/>
              </a:spcAft>
              <a:buNone/>
            </a:pPr>
            <a:r>
              <a:rPr lang="en" sz="1500" b="0" i="0" u="none" strike="noStrike" cap="none">
                <a:solidFill>
                  <a:srgbClr val="111111"/>
                </a:solidFill>
                <a:latin typeface="Times New Roman"/>
                <a:ea typeface="Times New Roman"/>
                <a:cs typeface="Times New Roman"/>
                <a:sym typeface="Times New Roman"/>
              </a:rPr>
              <a:t>Coimbatore.</a:t>
            </a:r>
            <a:endParaRPr sz="700"/>
          </a:p>
          <a:p>
            <a:pPr marL="0" marR="0" lvl="0" indent="0" algn="just" rtl="0">
              <a:lnSpc>
                <a:spcPct val="120000"/>
              </a:lnSpc>
              <a:spcBef>
                <a:spcPts val="0"/>
              </a:spcBef>
              <a:spcAft>
                <a:spcPts val="0"/>
              </a:spcAft>
              <a:buNone/>
            </a:pPr>
            <a:endParaRPr sz="1500" b="0" i="0" u="none" strike="noStrike" cap="none">
              <a:solidFill>
                <a:srgbClr val="111111"/>
              </a:solidFill>
              <a:latin typeface="Times New Roman"/>
              <a:ea typeface="Times New Roman"/>
              <a:cs typeface="Times New Roman"/>
              <a:sym typeface="Times New Roman"/>
            </a:endParaRPr>
          </a:p>
        </p:txBody>
      </p:sp>
      <p:sp>
        <p:nvSpPr>
          <p:cNvPr id="214" name="Google Shape;214;p38"/>
          <p:cNvSpPr/>
          <p:nvPr/>
        </p:nvSpPr>
        <p:spPr>
          <a:xfrm>
            <a:off x="119350" y="157900"/>
            <a:ext cx="8905293" cy="4827677"/>
          </a:xfrm>
          <a:custGeom>
            <a:avLst/>
            <a:gdLst/>
            <a:ahLst/>
            <a:cxnLst/>
            <a:rect l="l" t="t" r="r" b="b"/>
            <a:pathLst>
              <a:path w="23641177" h="12816194" extrusionOk="0">
                <a:moveTo>
                  <a:pt x="25400" y="0"/>
                </a:moveTo>
                <a:lnTo>
                  <a:pt x="23615777" y="0"/>
                </a:lnTo>
                <a:cubicBezTo>
                  <a:pt x="23629747" y="0"/>
                  <a:pt x="23641177" y="11305"/>
                  <a:pt x="23641177" y="25122"/>
                </a:cubicBezTo>
                <a:lnTo>
                  <a:pt x="23641177" y="12791072"/>
                </a:lnTo>
                <a:cubicBezTo>
                  <a:pt x="23641177" y="12804888"/>
                  <a:pt x="23629747" y="12816194"/>
                  <a:pt x="23615777" y="12816194"/>
                </a:cubicBezTo>
                <a:lnTo>
                  <a:pt x="25400" y="12816194"/>
                </a:lnTo>
                <a:cubicBezTo>
                  <a:pt x="11430" y="12816194"/>
                  <a:pt x="0" y="12804888"/>
                  <a:pt x="0" y="12791072"/>
                </a:cubicBezTo>
                <a:lnTo>
                  <a:pt x="0" y="25122"/>
                </a:lnTo>
                <a:cubicBezTo>
                  <a:pt x="0" y="11305"/>
                  <a:pt x="11430" y="0"/>
                  <a:pt x="25400" y="0"/>
                </a:cubicBezTo>
                <a:moveTo>
                  <a:pt x="25400" y="50244"/>
                </a:moveTo>
                <a:lnTo>
                  <a:pt x="25400" y="25122"/>
                </a:lnTo>
                <a:lnTo>
                  <a:pt x="50800" y="25122"/>
                </a:lnTo>
                <a:lnTo>
                  <a:pt x="50800" y="12791072"/>
                </a:lnTo>
                <a:lnTo>
                  <a:pt x="25400" y="12791072"/>
                </a:lnTo>
                <a:lnTo>
                  <a:pt x="25400" y="12765949"/>
                </a:lnTo>
                <a:lnTo>
                  <a:pt x="23615777" y="12765949"/>
                </a:lnTo>
                <a:lnTo>
                  <a:pt x="23615777" y="12791072"/>
                </a:lnTo>
                <a:lnTo>
                  <a:pt x="23590377" y="12791072"/>
                </a:lnTo>
                <a:lnTo>
                  <a:pt x="23590377" y="25122"/>
                </a:lnTo>
                <a:lnTo>
                  <a:pt x="23615777" y="25122"/>
                </a:lnTo>
                <a:lnTo>
                  <a:pt x="23615777" y="50244"/>
                </a:lnTo>
                <a:lnTo>
                  <a:pt x="25400" y="50244"/>
                </a:lnTo>
                <a:close/>
              </a:path>
            </a:pathLst>
          </a:custGeom>
          <a:solidFill>
            <a:srgbClr val="000000"/>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215" name="Google Shape;215;p38"/>
          <p:cNvSpPr txBox="1"/>
          <p:nvPr/>
        </p:nvSpPr>
        <p:spPr>
          <a:xfrm>
            <a:off x="286829" y="1098711"/>
            <a:ext cx="8429100" cy="9942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 sz="1900" b="1">
                <a:solidFill>
                  <a:srgbClr val="FF0000"/>
                </a:solidFill>
                <a:latin typeface="Times"/>
                <a:ea typeface="Times"/>
                <a:cs typeface="Times"/>
                <a:sym typeface="Times"/>
              </a:rPr>
              <a:t>OPTIMIZING RESOURCE ALLOCATION IN MULTI-ACCESS EDGE COMPUTING FOR 5G NETWORKS WITH BLOCKCHAIN-BASED VALIDATION</a:t>
            </a:r>
            <a:endParaRPr sz="1900" b="1" i="0" u="none" strike="noStrike" cap="none">
              <a:solidFill>
                <a:srgbClr val="FF0000"/>
              </a:solidFill>
              <a:latin typeface="Times"/>
              <a:ea typeface="Times"/>
              <a:cs typeface="Times"/>
              <a:sym typeface="Time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03">
          <a:extLst>
            <a:ext uri="{FF2B5EF4-FFF2-40B4-BE49-F238E27FC236}">
              <a16:creationId xmlns:a16="http://schemas.microsoft.com/office/drawing/2014/main" id="{B9AFF03D-ED48-48DC-5B00-C6FE4E20B466}"/>
            </a:ext>
          </a:extLst>
        </p:cNvPr>
        <p:cNvGrpSpPr/>
        <p:nvPr/>
      </p:nvGrpSpPr>
      <p:grpSpPr>
        <a:xfrm>
          <a:off x="0" y="0"/>
          <a:ext cx="0" cy="0"/>
          <a:chOff x="0" y="0"/>
          <a:chExt cx="0" cy="0"/>
        </a:xfrm>
      </p:grpSpPr>
      <p:sp>
        <p:nvSpPr>
          <p:cNvPr id="304" name="Google Shape;304;p45">
            <a:extLst>
              <a:ext uri="{FF2B5EF4-FFF2-40B4-BE49-F238E27FC236}">
                <a16:creationId xmlns:a16="http://schemas.microsoft.com/office/drawing/2014/main" id="{C93C36BB-434C-3D20-5446-A6DF0AC7C82A}"/>
              </a:ext>
            </a:extLst>
          </p:cNvPr>
          <p:cNvSpPr txBox="1"/>
          <p:nvPr/>
        </p:nvSpPr>
        <p:spPr>
          <a:xfrm>
            <a:off x="357413" y="443113"/>
            <a:ext cx="8429100" cy="923330"/>
          </a:xfrm>
          <a:prstGeom prst="rect">
            <a:avLst/>
          </a:prstGeom>
          <a:noFill/>
          <a:ln>
            <a:noFill/>
          </a:ln>
        </p:spPr>
        <p:txBody>
          <a:bodyPr spcFirstLastPara="1" wrap="square" lIns="0" tIns="0" rIns="0" bIns="0" anchor="t" anchorCtr="0">
            <a:spAutoFit/>
          </a:bodyPr>
          <a:lstStyle/>
          <a:p>
            <a:pPr marL="0" marR="0" lvl="0" indent="0" algn="l" rtl="0">
              <a:lnSpc>
                <a:spcPct val="120003"/>
              </a:lnSpc>
              <a:spcBef>
                <a:spcPts val="0"/>
              </a:spcBef>
              <a:spcAft>
                <a:spcPts val="0"/>
              </a:spcAft>
              <a:buNone/>
            </a:pPr>
            <a:r>
              <a:rPr lang="en" sz="2500" b="0" i="0" u="none" strike="noStrike" cap="none" dirty="0">
                <a:solidFill>
                  <a:srgbClr val="FF0000"/>
                </a:solidFill>
                <a:latin typeface="Times New Roman"/>
                <a:ea typeface="Times New Roman"/>
                <a:cs typeface="Times New Roman"/>
                <a:sym typeface="Times New Roman"/>
              </a:rPr>
              <a:t>Requirements : </a:t>
            </a:r>
            <a:endParaRPr sz="700" dirty="0"/>
          </a:p>
          <a:p>
            <a:pPr marL="0" marR="0" lvl="0" indent="0" algn="l" rtl="0">
              <a:lnSpc>
                <a:spcPct val="120003"/>
              </a:lnSpc>
              <a:spcBef>
                <a:spcPts val="0"/>
              </a:spcBef>
              <a:spcAft>
                <a:spcPts val="0"/>
              </a:spcAft>
              <a:buNone/>
            </a:pPr>
            <a:endParaRPr sz="2500" b="0" i="0" u="none" strike="noStrike" cap="none" dirty="0">
              <a:solidFill>
                <a:srgbClr val="FF0000"/>
              </a:solidFill>
              <a:latin typeface="Times New Roman"/>
              <a:ea typeface="Times New Roman"/>
              <a:cs typeface="Times New Roman"/>
              <a:sym typeface="Times New Roman"/>
            </a:endParaRPr>
          </a:p>
        </p:txBody>
      </p:sp>
      <p:grpSp>
        <p:nvGrpSpPr>
          <p:cNvPr id="305" name="Google Shape;305;p45">
            <a:extLst>
              <a:ext uri="{FF2B5EF4-FFF2-40B4-BE49-F238E27FC236}">
                <a16:creationId xmlns:a16="http://schemas.microsoft.com/office/drawing/2014/main" id="{3E8EAD4F-7832-3F37-98B6-C7FF9D5698E9}"/>
              </a:ext>
            </a:extLst>
          </p:cNvPr>
          <p:cNvGrpSpPr/>
          <p:nvPr/>
        </p:nvGrpSpPr>
        <p:grpSpPr>
          <a:xfrm>
            <a:off x="323811" y="1006238"/>
            <a:ext cx="8513349" cy="26337"/>
            <a:chOff x="0" y="0"/>
            <a:chExt cx="22702265" cy="70231"/>
          </a:xfrm>
        </p:grpSpPr>
        <p:sp>
          <p:nvSpPr>
            <p:cNvPr id="306" name="Google Shape;306;p45">
              <a:extLst>
                <a:ext uri="{FF2B5EF4-FFF2-40B4-BE49-F238E27FC236}">
                  <a16:creationId xmlns:a16="http://schemas.microsoft.com/office/drawing/2014/main" id="{B08E51BE-1494-DE13-205B-DDE7BF841A02}"/>
                </a:ext>
              </a:extLst>
            </p:cNvPr>
            <p:cNvSpPr/>
            <p:nvPr/>
          </p:nvSpPr>
          <p:spPr>
            <a:xfrm>
              <a:off x="12700" y="12700"/>
              <a:ext cx="22676865" cy="44831"/>
            </a:xfrm>
            <a:custGeom>
              <a:avLst/>
              <a:gdLst/>
              <a:ahLst/>
              <a:cxnLst/>
              <a:rect l="l" t="t" r="r" b="b"/>
              <a:pathLst>
                <a:path w="22676865" h="44831" extrusionOk="0">
                  <a:moveTo>
                    <a:pt x="0" y="0"/>
                  </a:moveTo>
                  <a:lnTo>
                    <a:pt x="22676865" y="0"/>
                  </a:lnTo>
                  <a:lnTo>
                    <a:pt x="22676865" y="44831"/>
                  </a:lnTo>
                  <a:lnTo>
                    <a:pt x="0" y="44831"/>
                  </a:lnTo>
                  <a:close/>
                </a:path>
              </a:pathLst>
            </a:custGeom>
            <a:solidFill>
              <a:srgbClr val="000000"/>
            </a:solidFill>
            <a:ln>
              <a:noFill/>
            </a:ln>
          </p:spPr>
        </p:sp>
        <p:sp>
          <p:nvSpPr>
            <p:cNvPr id="307" name="Google Shape;307;p45">
              <a:extLst>
                <a:ext uri="{FF2B5EF4-FFF2-40B4-BE49-F238E27FC236}">
                  <a16:creationId xmlns:a16="http://schemas.microsoft.com/office/drawing/2014/main" id="{A8F26ECF-2F1D-6A57-E1E7-D3012F6A2F45}"/>
                </a:ext>
              </a:extLst>
            </p:cNvPr>
            <p:cNvSpPr/>
            <p:nvPr/>
          </p:nvSpPr>
          <p:spPr>
            <a:xfrm>
              <a:off x="0" y="0"/>
              <a:ext cx="22702265" cy="70231"/>
            </a:xfrm>
            <a:custGeom>
              <a:avLst/>
              <a:gdLst/>
              <a:ahLst/>
              <a:cxnLst/>
              <a:rect l="l" t="t" r="r" b="b"/>
              <a:pathLst>
                <a:path w="22702265" h="70231" extrusionOk="0">
                  <a:moveTo>
                    <a:pt x="12700" y="0"/>
                  </a:moveTo>
                  <a:lnTo>
                    <a:pt x="22689565" y="0"/>
                  </a:lnTo>
                  <a:cubicBezTo>
                    <a:pt x="22696551" y="0"/>
                    <a:pt x="22702265" y="5715"/>
                    <a:pt x="22702265" y="12700"/>
                  </a:cubicBezTo>
                  <a:lnTo>
                    <a:pt x="22702265" y="57531"/>
                  </a:lnTo>
                  <a:cubicBezTo>
                    <a:pt x="22702265" y="64516"/>
                    <a:pt x="22696551" y="70231"/>
                    <a:pt x="22689565" y="70231"/>
                  </a:cubicBezTo>
                  <a:lnTo>
                    <a:pt x="12700" y="70231"/>
                  </a:lnTo>
                  <a:cubicBezTo>
                    <a:pt x="5715" y="70231"/>
                    <a:pt x="0" y="64516"/>
                    <a:pt x="0" y="57531"/>
                  </a:cubicBezTo>
                  <a:lnTo>
                    <a:pt x="0" y="12700"/>
                  </a:lnTo>
                  <a:cubicBezTo>
                    <a:pt x="0" y="5715"/>
                    <a:pt x="5715" y="0"/>
                    <a:pt x="12700" y="0"/>
                  </a:cubicBezTo>
                  <a:moveTo>
                    <a:pt x="12700" y="25400"/>
                  </a:moveTo>
                  <a:lnTo>
                    <a:pt x="12700" y="12700"/>
                  </a:lnTo>
                  <a:lnTo>
                    <a:pt x="25400" y="12700"/>
                  </a:lnTo>
                  <a:lnTo>
                    <a:pt x="25400" y="57531"/>
                  </a:lnTo>
                  <a:lnTo>
                    <a:pt x="12700" y="57531"/>
                  </a:lnTo>
                  <a:lnTo>
                    <a:pt x="12700" y="44831"/>
                  </a:lnTo>
                  <a:lnTo>
                    <a:pt x="22689565" y="44831"/>
                  </a:lnTo>
                  <a:lnTo>
                    <a:pt x="22689565" y="57531"/>
                  </a:lnTo>
                  <a:lnTo>
                    <a:pt x="22676865" y="57531"/>
                  </a:lnTo>
                  <a:lnTo>
                    <a:pt x="22676865" y="12700"/>
                  </a:lnTo>
                  <a:lnTo>
                    <a:pt x="22689565" y="12700"/>
                  </a:lnTo>
                  <a:lnTo>
                    <a:pt x="22689565" y="25400"/>
                  </a:lnTo>
                  <a:lnTo>
                    <a:pt x="12700" y="25400"/>
                  </a:lnTo>
                  <a:close/>
                </a:path>
              </a:pathLst>
            </a:custGeom>
            <a:solidFill>
              <a:srgbClr val="595959"/>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grpSp>
      <p:sp>
        <p:nvSpPr>
          <p:cNvPr id="308" name="Google Shape;308;p45">
            <a:extLst>
              <a:ext uri="{FF2B5EF4-FFF2-40B4-BE49-F238E27FC236}">
                <a16:creationId xmlns:a16="http://schemas.microsoft.com/office/drawing/2014/main" id="{0D29DE5A-FE47-FF3A-6275-BB6E53F72860}"/>
              </a:ext>
            </a:extLst>
          </p:cNvPr>
          <p:cNvSpPr/>
          <p:nvPr/>
        </p:nvSpPr>
        <p:spPr>
          <a:xfrm>
            <a:off x="147750" y="142125"/>
            <a:ext cx="8865441" cy="4859226"/>
          </a:xfrm>
          <a:custGeom>
            <a:avLst/>
            <a:gdLst/>
            <a:ahLst/>
            <a:cxnLst/>
            <a:rect l="l" t="t" r="r" b="b"/>
            <a:pathLst>
              <a:path w="23641177" h="12957937" extrusionOk="0">
                <a:moveTo>
                  <a:pt x="25400" y="0"/>
                </a:moveTo>
                <a:lnTo>
                  <a:pt x="23615777" y="0"/>
                </a:lnTo>
                <a:cubicBezTo>
                  <a:pt x="23629747" y="0"/>
                  <a:pt x="23641177" y="11430"/>
                  <a:pt x="23641177" y="25400"/>
                </a:cubicBezTo>
                <a:lnTo>
                  <a:pt x="23641177" y="12932537"/>
                </a:lnTo>
                <a:cubicBezTo>
                  <a:pt x="23641177" y="12946507"/>
                  <a:pt x="23629747" y="12957937"/>
                  <a:pt x="23615777" y="12957937"/>
                </a:cubicBezTo>
                <a:lnTo>
                  <a:pt x="25400" y="12957937"/>
                </a:lnTo>
                <a:cubicBezTo>
                  <a:pt x="11430" y="12957937"/>
                  <a:pt x="0" y="12946507"/>
                  <a:pt x="0" y="12932537"/>
                </a:cubicBezTo>
                <a:lnTo>
                  <a:pt x="0" y="25400"/>
                </a:lnTo>
                <a:cubicBezTo>
                  <a:pt x="0" y="11430"/>
                  <a:pt x="11430" y="0"/>
                  <a:pt x="25400" y="0"/>
                </a:cubicBezTo>
                <a:moveTo>
                  <a:pt x="25400" y="50800"/>
                </a:moveTo>
                <a:lnTo>
                  <a:pt x="25400" y="25400"/>
                </a:lnTo>
                <a:lnTo>
                  <a:pt x="50800" y="25400"/>
                </a:lnTo>
                <a:lnTo>
                  <a:pt x="50800" y="12932537"/>
                </a:lnTo>
                <a:lnTo>
                  <a:pt x="25400" y="12932537"/>
                </a:lnTo>
                <a:lnTo>
                  <a:pt x="25400" y="12907137"/>
                </a:lnTo>
                <a:lnTo>
                  <a:pt x="23615777" y="12907137"/>
                </a:lnTo>
                <a:lnTo>
                  <a:pt x="23615777" y="12932537"/>
                </a:lnTo>
                <a:lnTo>
                  <a:pt x="23590377" y="12932537"/>
                </a:lnTo>
                <a:lnTo>
                  <a:pt x="23590377" y="25400"/>
                </a:lnTo>
                <a:lnTo>
                  <a:pt x="23615777" y="25400"/>
                </a:lnTo>
                <a:lnTo>
                  <a:pt x="23615777" y="50800"/>
                </a:lnTo>
                <a:lnTo>
                  <a:pt x="25400" y="50800"/>
                </a:lnTo>
                <a:close/>
              </a:path>
            </a:pathLst>
          </a:custGeom>
          <a:solidFill>
            <a:srgbClr val="000000"/>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309" name="Google Shape;309;p45">
            <a:extLst>
              <a:ext uri="{FF2B5EF4-FFF2-40B4-BE49-F238E27FC236}">
                <a16:creationId xmlns:a16="http://schemas.microsoft.com/office/drawing/2014/main" id="{FEDC912E-1575-5D4E-5767-E2199FDA5B57}"/>
              </a:ext>
            </a:extLst>
          </p:cNvPr>
          <p:cNvSpPr txBox="1"/>
          <p:nvPr/>
        </p:nvSpPr>
        <p:spPr>
          <a:xfrm>
            <a:off x="323811" y="1213131"/>
            <a:ext cx="8272200" cy="3293209"/>
          </a:xfrm>
          <a:prstGeom prst="rect">
            <a:avLst/>
          </a:prstGeom>
          <a:noFill/>
          <a:ln>
            <a:noFill/>
          </a:ln>
        </p:spPr>
        <p:txBody>
          <a:bodyPr spcFirstLastPara="1" wrap="square" lIns="0" tIns="0" rIns="0" bIns="0" anchor="t" anchorCtr="0">
            <a:spAutoFit/>
          </a:bodyPr>
          <a:lstStyle/>
          <a:p>
            <a:pPr marL="457200" marR="0" lvl="0" indent="-228600" algn="l" rtl="0">
              <a:spcBef>
                <a:spcPts val="0"/>
              </a:spcBef>
              <a:spcAft>
                <a:spcPts val="0"/>
              </a:spcAft>
              <a:buNone/>
            </a:pPr>
            <a:r>
              <a:rPr lang="en-IN" sz="1800" b="1" dirty="0">
                <a:latin typeface="Times New Roman"/>
                <a:ea typeface="Times New Roman"/>
                <a:cs typeface="Times New Roman"/>
                <a:sym typeface="Times New Roman"/>
              </a:rPr>
              <a:t>Technologies :</a:t>
            </a:r>
          </a:p>
          <a:p>
            <a:pPr marL="571500" lvl="2" indent="-342900">
              <a:buFont typeface="Arial" panose="020B0604020202020204" pitchFamily="34" charset="0"/>
              <a:buChar char="•"/>
            </a:pPr>
            <a:r>
              <a:rPr lang="en-IN" sz="1600" dirty="0">
                <a:latin typeface="Times New Roman"/>
                <a:ea typeface="Times New Roman"/>
                <a:cs typeface="Times New Roman"/>
                <a:sym typeface="Times New Roman"/>
              </a:rPr>
              <a:t>Containerization &amp; Blockchain: Docker, Truffle, Ganache, Web3</a:t>
            </a:r>
          </a:p>
          <a:p>
            <a:pPr marL="571500" lvl="2" indent="-342900">
              <a:buFont typeface="Arial" panose="020B0604020202020204" pitchFamily="34" charset="0"/>
              <a:buChar char="•"/>
            </a:pPr>
            <a:endParaRPr lang="en-IN" sz="1600" dirty="0">
              <a:latin typeface="Times New Roman"/>
              <a:ea typeface="Times New Roman"/>
              <a:cs typeface="Times New Roman"/>
              <a:sym typeface="Times New Roman"/>
            </a:endParaRPr>
          </a:p>
          <a:p>
            <a:pPr marL="228600" marR="0" lvl="0" algn="l" rtl="0">
              <a:spcBef>
                <a:spcPts val="0"/>
              </a:spcBef>
              <a:spcAft>
                <a:spcPts val="0"/>
              </a:spcAft>
            </a:pPr>
            <a:r>
              <a:rPr lang="en-IN" sz="1800" b="1" dirty="0">
                <a:latin typeface="Times New Roman"/>
                <a:ea typeface="Times New Roman"/>
                <a:cs typeface="Times New Roman"/>
                <a:sym typeface="Times New Roman"/>
              </a:rPr>
              <a:t>Python Packages :</a:t>
            </a:r>
          </a:p>
          <a:p>
            <a:pPr marL="571500" marR="0" lvl="0" indent="-342900" algn="l" rtl="0">
              <a:spcBef>
                <a:spcPts val="0"/>
              </a:spcBef>
              <a:spcAft>
                <a:spcPts val="0"/>
              </a:spcAft>
              <a:buFont typeface="Arial" panose="020B0604020202020204" pitchFamily="34" charset="0"/>
              <a:buChar char="•"/>
            </a:pPr>
            <a:r>
              <a:rPr lang="en-IN" sz="1600" dirty="0">
                <a:latin typeface="Times New Roman"/>
                <a:ea typeface="Times New Roman"/>
                <a:cs typeface="Times New Roman"/>
                <a:sym typeface="Times New Roman"/>
              </a:rPr>
              <a:t>Machine Learning: LightGBM, </a:t>
            </a:r>
            <a:r>
              <a:rPr lang="en-IN" sz="1600" dirty="0" err="1">
                <a:latin typeface="Times New Roman"/>
                <a:ea typeface="Times New Roman"/>
                <a:cs typeface="Times New Roman"/>
                <a:sym typeface="Times New Roman"/>
              </a:rPr>
              <a:t>XGBoost</a:t>
            </a:r>
            <a:r>
              <a:rPr lang="en-IN" sz="1600" dirty="0">
                <a:latin typeface="Times New Roman"/>
                <a:ea typeface="Times New Roman"/>
                <a:cs typeface="Times New Roman"/>
                <a:sym typeface="Times New Roman"/>
              </a:rPr>
              <a:t>, Scikit-learn</a:t>
            </a:r>
          </a:p>
          <a:p>
            <a:pPr marL="571500" marR="0" lvl="0" indent="-342900" algn="l" rtl="0">
              <a:spcBef>
                <a:spcPts val="0"/>
              </a:spcBef>
              <a:spcAft>
                <a:spcPts val="0"/>
              </a:spcAft>
              <a:buFont typeface="Arial" panose="020B0604020202020204" pitchFamily="34" charset="0"/>
              <a:buChar char="•"/>
            </a:pPr>
            <a:r>
              <a:rPr lang="en-IN" sz="1600" dirty="0">
                <a:latin typeface="Times New Roman"/>
                <a:ea typeface="Times New Roman"/>
                <a:cs typeface="Times New Roman"/>
                <a:sym typeface="Times New Roman"/>
              </a:rPr>
              <a:t>Data Processing: Pandas, NumPy, JSON</a:t>
            </a:r>
          </a:p>
          <a:p>
            <a:pPr marL="571500" marR="0" lvl="0" indent="-342900" algn="l" rtl="0">
              <a:spcBef>
                <a:spcPts val="0"/>
              </a:spcBef>
              <a:spcAft>
                <a:spcPts val="0"/>
              </a:spcAft>
              <a:buFont typeface="Arial" panose="020B0604020202020204" pitchFamily="34" charset="0"/>
              <a:buChar char="•"/>
            </a:pPr>
            <a:r>
              <a:rPr lang="en-IN" sz="1600" dirty="0">
                <a:latin typeface="Times New Roman"/>
                <a:ea typeface="Times New Roman"/>
                <a:cs typeface="Times New Roman"/>
                <a:sym typeface="Times New Roman"/>
              </a:rPr>
              <a:t>Visualization: Matplotlib</a:t>
            </a:r>
          </a:p>
          <a:p>
            <a:pPr marL="571500" marR="0" lvl="0" indent="-342900" algn="l" rtl="0">
              <a:spcBef>
                <a:spcPts val="0"/>
              </a:spcBef>
              <a:spcAft>
                <a:spcPts val="0"/>
              </a:spcAft>
              <a:buFont typeface="Arial" panose="020B0604020202020204" pitchFamily="34" charset="0"/>
              <a:buChar char="•"/>
            </a:pPr>
            <a:r>
              <a:rPr lang="en-IN" sz="1600" dirty="0">
                <a:latin typeface="Times New Roman"/>
                <a:ea typeface="Times New Roman"/>
                <a:cs typeface="Times New Roman"/>
                <a:sym typeface="Times New Roman"/>
              </a:rPr>
              <a:t>Web &amp; API Handling: Flask (Request)</a:t>
            </a:r>
          </a:p>
          <a:p>
            <a:pPr marL="571500" marR="0" lvl="0" indent="-342900" algn="l" rtl="0">
              <a:spcBef>
                <a:spcPts val="0"/>
              </a:spcBef>
              <a:spcAft>
                <a:spcPts val="0"/>
              </a:spcAft>
              <a:buFont typeface="Arial" panose="020B0604020202020204" pitchFamily="34" charset="0"/>
              <a:buChar char="•"/>
            </a:pPr>
            <a:r>
              <a:rPr lang="en-IN" sz="1600" dirty="0">
                <a:latin typeface="Times New Roman"/>
                <a:ea typeface="Times New Roman"/>
                <a:cs typeface="Times New Roman"/>
                <a:sym typeface="Times New Roman"/>
              </a:rPr>
              <a:t>System &amp; Utilities: OS, Time</a:t>
            </a:r>
          </a:p>
          <a:p>
            <a:pPr marL="571500" marR="0" lvl="0" indent="-342900" algn="l" rtl="0">
              <a:spcBef>
                <a:spcPts val="0"/>
              </a:spcBef>
              <a:spcAft>
                <a:spcPts val="0"/>
              </a:spcAft>
              <a:buFont typeface="Arial" panose="020B0604020202020204" pitchFamily="34" charset="0"/>
              <a:buChar char="•"/>
            </a:pPr>
            <a:endParaRPr lang="en-IN" sz="1600" dirty="0">
              <a:latin typeface="Times New Roman"/>
              <a:ea typeface="Times New Roman"/>
              <a:cs typeface="Times New Roman"/>
              <a:sym typeface="Times New Roman"/>
            </a:endParaRPr>
          </a:p>
          <a:p>
            <a:pPr marL="228600" marR="0" lvl="0" algn="l" rtl="0">
              <a:spcBef>
                <a:spcPts val="0"/>
              </a:spcBef>
              <a:spcAft>
                <a:spcPts val="0"/>
              </a:spcAft>
            </a:pPr>
            <a:r>
              <a:rPr lang="en-IN" sz="1800" b="1" dirty="0">
                <a:latin typeface="Times New Roman"/>
                <a:ea typeface="Times New Roman"/>
                <a:cs typeface="Times New Roman"/>
                <a:sym typeface="Times New Roman"/>
              </a:rPr>
              <a:t>Development Environment :</a:t>
            </a:r>
          </a:p>
          <a:p>
            <a:pPr marL="571500" marR="0" lvl="0" indent="-342900" algn="l" rtl="0">
              <a:spcBef>
                <a:spcPts val="0"/>
              </a:spcBef>
              <a:spcAft>
                <a:spcPts val="0"/>
              </a:spcAft>
              <a:buFont typeface="Arial" panose="020B0604020202020204" pitchFamily="34" charset="0"/>
              <a:buChar char="•"/>
            </a:pPr>
            <a:r>
              <a:rPr lang="en-IN" sz="1600" dirty="0">
                <a:latin typeface="Times New Roman"/>
                <a:ea typeface="Times New Roman"/>
                <a:cs typeface="Times New Roman"/>
                <a:sym typeface="Times New Roman"/>
              </a:rPr>
              <a:t>IDE: Visual Studio Code (VS Code)</a:t>
            </a:r>
          </a:p>
          <a:p>
            <a:pPr marL="571500" marR="0" lvl="0" indent="-342900" algn="l" rtl="0">
              <a:spcBef>
                <a:spcPts val="0"/>
              </a:spcBef>
              <a:spcAft>
                <a:spcPts val="0"/>
              </a:spcAft>
              <a:buFont typeface="Arial" panose="020B0604020202020204" pitchFamily="34" charset="0"/>
              <a:buChar char="•"/>
            </a:pPr>
            <a:r>
              <a:rPr lang="en-IN" sz="1600" dirty="0">
                <a:latin typeface="Times New Roman"/>
                <a:ea typeface="Times New Roman"/>
                <a:cs typeface="Times New Roman"/>
                <a:sym typeface="Times New Roman"/>
              </a:rPr>
              <a:t>Simulation: NS-3</a:t>
            </a:r>
          </a:p>
        </p:txBody>
      </p:sp>
    </p:spTree>
    <p:extLst>
      <p:ext uri="{BB962C8B-B14F-4D97-AF65-F5344CB8AC3E}">
        <p14:creationId xmlns:p14="http://schemas.microsoft.com/office/powerpoint/2010/main" val="38934160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Google Shape;336;p47"/>
          <p:cNvSpPr txBox="1"/>
          <p:nvPr/>
        </p:nvSpPr>
        <p:spPr>
          <a:xfrm>
            <a:off x="341913" y="430463"/>
            <a:ext cx="8429100" cy="923330"/>
          </a:xfrm>
          <a:prstGeom prst="rect">
            <a:avLst/>
          </a:prstGeom>
          <a:noFill/>
          <a:ln>
            <a:noFill/>
          </a:ln>
        </p:spPr>
        <p:txBody>
          <a:bodyPr spcFirstLastPara="1" wrap="square" lIns="0" tIns="0" rIns="0" bIns="0" anchor="t" anchorCtr="0">
            <a:spAutoFit/>
          </a:bodyPr>
          <a:lstStyle/>
          <a:p>
            <a:pPr marL="0" lvl="0" indent="0" algn="l" rtl="0">
              <a:lnSpc>
                <a:spcPct val="120004"/>
              </a:lnSpc>
              <a:spcBef>
                <a:spcPts val="0"/>
              </a:spcBef>
              <a:spcAft>
                <a:spcPts val="0"/>
              </a:spcAft>
              <a:buClr>
                <a:schemeClr val="dk1"/>
              </a:buClr>
              <a:buFont typeface="Arial"/>
              <a:buNone/>
            </a:pPr>
            <a:r>
              <a:rPr lang="en" sz="2500" dirty="0">
                <a:solidFill>
                  <a:srgbClr val="FF0000"/>
                </a:solidFill>
                <a:latin typeface="Times New Roman"/>
                <a:ea typeface="Times New Roman"/>
                <a:cs typeface="Times New Roman"/>
                <a:sym typeface="Times New Roman"/>
              </a:rPr>
              <a:t>Proposed Methodology – Block Diagram : </a:t>
            </a:r>
            <a:endParaRPr sz="2500" dirty="0">
              <a:solidFill>
                <a:schemeClr val="dk1"/>
              </a:solidFill>
            </a:endParaRPr>
          </a:p>
          <a:p>
            <a:pPr marL="0" marR="0" lvl="0" indent="0" algn="l" rtl="0">
              <a:lnSpc>
                <a:spcPct val="120004"/>
              </a:lnSpc>
              <a:spcBef>
                <a:spcPts val="0"/>
              </a:spcBef>
              <a:spcAft>
                <a:spcPts val="0"/>
              </a:spcAft>
              <a:buNone/>
            </a:pPr>
            <a:r>
              <a:rPr lang="en" sz="2500" dirty="0">
                <a:solidFill>
                  <a:srgbClr val="FF0000"/>
                </a:solidFill>
                <a:latin typeface="Times New Roman"/>
                <a:ea typeface="Times New Roman"/>
                <a:cs typeface="Times New Roman"/>
                <a:sym typeface="Times New Roman"/>
              </a:rPr>
              <a:t> 	</a:t>
            </a:r>
            <a:endParaRPr sz="2500" dirty="0">
              <a:solidFill>
                <a:srgbClr val="FF0000"/>
              </a:solidFill>
              <a:latin typeface="Times New Roman"/>
              <a:ea typeface="Times New Roman"/>
              <a:cs typeface="Times New Roman"/>
              <a:sym typeface="Times New Roman"/>
            </a:endParaRPr>
          </a:p>
        </p:txBody>
      </p:sp>
      <p:sp>
        <p:nvSpPr>
          <p:cNvPr id="337" name="Google Shape;337;p47"/>
          <p:cNvSpPr txBox="1"/>
          <p:nvPr/>
        </p:nvSpPr>
        <p:spPr>
          <a:xfrm>
            <a:off x="442976" y="1175246"/>
            <a:ext cx="8227200" cy="277200"/>
          </a:xfrm>
          <a:prstGeom prst="rect">
            <a:avLst/>
          </a:prstGeom>
          <a:noFill/>
          <a:ln>
            <a:noFill/>
          </a:ln>
        </p:spPr>
        <p:txBody>
          <a:bodyPr spcFirstLastPara="1" wrap="square" lIns="0" tIns="0" rIns="0" bIns="0" anchor="t" anchorCtr="0">
            <a:spAutoFit/>
          </a:bodyPr>
          <a:lstStyle/>
          <a:p>
            <a:pPr marL="457200" lvl="0" indent="0" algn="just" rtl="0">
              <a:lnSpc>
                <a:spcPct val="140423"/>
              </a:lnSpc>
              <a:spcBef>
                <a:spcPts val="0"/>
              </a:spcBef>
              <a:spcAft>
                <a:spcPts val="0"/>
              </a:spcAft>
              <a:buNone/>
            </a:pPr>
            <a:endParaRPr sz="1800">
              <a:latin typeface="Times New Roman"/>
              <a:ea typeface="Times New Roman"/>
              <a:cs typeface="Times New Roman"/>
              <a:sym typeface="Times New Roman"/>
            </a:endParaRPr>
          </a:p>
        </p:txBody>
      </p:sp>
      <p:grpSp>
        <p:nvGrpSpPr>
          <p:cNvPr id="338" name="Google Shape;338;p47"/>
          <p:cNvGrpSpPr/>
          <p:nvPr/>
        </p:nvGrpSpPr>
        <p:grpSpPr>
          <a:xfrm>
            <a:off x="315336" y="840600"/>
            <a:ext cx="8513349" cy="26337"/>
            <a:chOff x="0" y="0"/>
            <a:chExt cx="22702265" cy="70231"/>
          </a:xfrm>
        </p:grpSpPr>
        <p:sp>
          <p:nvSpPr>
            <p:cNvPr id="339" name="Google Shape;339;p47"/>
            <p:cNvSpPr/>
            <p:nvPr/>
          </p:nvSpPr>
          <p:spPr>
            <a:xfrm>
              <a:off x="12700" y="12700"/>
              <a:ext cx="22676865" cy="44831"/>
            </a:xfrm>
            <a:custGeom>
              <a:avLst/>
              <a:gdLst/>
              <a:ahLst/>
              <a:cxnLst/>
              <a:rect l="l" t="t" r="r" b="b"/>
              <a:pathLst>
                <a:path w="22676865" h="44831" extrusionOk="0">
                  <a:moveTo>
                    <a:pt x="0" y="0"/>
                  </a:moveTo>
                  <a:lnTo>
                    <a:pt x="22676865" y="0"/>
                  </a:lnTo>
                  <a:lnTo>
                    <a:pt x="22676865" y="44831"/>
                  </a:lnTo>
                  <a:lnTo>
                    <a:pt x="0" y="44831"/>
                  </a:lnTo>
                  <a:close/>
                </a:path>
              </a:pathLst>
            </a:custGeom>
            <a:solidFill>
              <a:srgbClr val="000000"/>
            </a:solidFill>
            <a:ln>
              <a:noFill/>
            </a:ln>
          </p:spPr>
        </p:sp>
        <p:sp>
          <p:nvSpPr>
            <p:cNvPr id="340" name="Google Shape;340;p47"/>
            <p:cNvSpPr/>
            <p:nvPr/>
          </p:nvSpPr>
          <p:spPr>
            <a:xfrm>
              <a:off x="0" y="0"/>
              <a:ext cx="22702265" cy="70231"/>
            </a:xfrm>
            <a:custGeom>
              <a:avLst/>
              <a:gdLst/>
              <a:ahLst/>
              <a:cxnLst/>
              <a:rect l="l" t="t" r="r" b="b"/>
              <a:pathLst>
                <a:path w="22702265" h="70231" extrusionOk="0">
                  <a:moveTo>
                    <a:pt x="12700" y="0"/>
                  </a:moveTo>
                  <a:lnTo>
                    <a:pt x="22689565" y="0"/>
                  </a:lnTo>
                  <a:cubicBezTo>
                    <a:pt x="22696551" y="0"/>
                    <a:pt x="22702265" y="5715"/>
                    <a:pt x="22702265" y="12700"/>
                  </a:cubicBezTo>
                  <a:lnTo>
                    <a:pt x="22702265" y="57531"/>
                  </a:lnTo>
                  <a:cubicBezTo>
                    <a:pt x="22702265" y="64516"/>
                    <a:pt x="22696551" y="70231"/>
                    <a:pt x="22689565" y="70231"/>
                  </a:cubicBezTo>
                  <a:lnTo>
                    <a:pt x="12700" y="70231"/>
                  </a:lnTo>
                  <a:cubicBezTo>
                    <a:pt x="5715" y="70231"/>
                    <a:pt x="0" y="64516"/>
                    <a:pt x="0" y="57531"/>
                  </a:cubicBezTo>
                  <a:lnTo>
                    <a:pt x="0" y="12700"/>
                  </a:lnTo>
                  <a:cubicBezTo>
                    <a:pt x="0" y="5715"/>
                    <a:pt x="5715" y="0"/>
                    <a:pt x="12700" y="0"/>
                  </a:cubicBezTo>
                  <a:moveTo>
                    <a:pt x="12700" y="25400"/>
                  </a:moveTo>
                  <a:lnTo>
                    <a:pt x="12700" y="12700"/>
                  </a:lnTo>
                  <a:lnTo>
                    <a:pt x="25400" y="12700"/>
                  </a:lnTo>
                  <a:lnTo>
                    <a:pt x="25400" y="57531"/>
                  </a:lnTo>
                  <a:lnTo>
                    <a:pt x="12700" y="57531"/>
                  </a:lnTo>
                  <a:lnTo>
                    <a:pt x="12700" y="44831"/>
                  </a:lnTo>
                  <a:lnTo>
                    <a:pt x="22689565" y="44831"/>
                  </a:lnTo>
                  <a:lnTo>
                    <a:pt x="22689565" y="57531"/>
                  </a:lnTo>
                  <a:lnTo>
                    <a:pt x="22676865" y="57531"/>
                  </a:lnTo>
                  <a:lnTo>
                    <a:pt x="22676865" y="12700"/>
                  </a:lnTo>
                  <a:lnTo>
                    <a:pt x="22689565" y="12700"/>
                  </a:lnTo>
                  <a:lnTo>
                    <a:pt x="22689565" y="25400"/>
                  </a:lnTo>
                  <a:lnTo>
                    <a:pt x="12700" y="25400"/>
                  </a:lnTo>
                  <a:close/>
                </a:path>
              </a:pathLst>
            </a:custGeom>
            <a:solidFill>
              <a:srgbClr val="595959"/>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grpSp>
      <p:sp>
        <p:nvSpPr>
          <p:cNvPr id="341" name="Google Shape;341;p47"/>
          <p:cNvSpPr txBox="1"/>
          <p:nvPr/>
        </p:nvSpPr>
        <p:spPr>
          <a:xfrm>
            <a:off x="413338" y="1067538"/>
            <a:ext cx="3671100" cy="107700"/>
          </a:xfrm>
          <a:prstGeom prst="rect">
            <a:avLst/>
          </a:prstGeom>
          <a:noFill/>
          <a:ln>
            <a:noFill/>
          </a:ln>
        </p:spPr>
        <p:txBody>
          <a:bodyPr spcFirstLastPara="1" wrap="square" lIns="0" tIns="0" rIns="0" bIns="0" anchor="t" anchorCtr="0">
            <a:spAutoFit/>
          </a:bodyPr>
          <a:lstStyle/>
          <a:p>
            <a:pPr marL="0" marR="0" lvl="0" indent="0" algn="l" rtl="0">
              <a:lnSpc>
                <a:spcPct val="119996"/>
              </a:lnSpc>
              <a:spcBef>
                <a:spcPts val="0"/>
              </a:spcBef>
              <a:spcAft>
                <a:spcPts val="0"/>
              </a:spcAft>
              <a:buNone/>
            </a:pPr>
            <a:endParaRPr sz="700"/>
          </a:p>
        </p:txBody>
      </p:sp>
      <p:sp>
        <p:nvSpPr>
          <p:cNvPr id="342" name="Google Shape;342;p47"/>
          <p:cNvSpPr/>
          <p:nvPr/>
        </p:nvSpPr>
        <p:spPr>
          <a:xfrm>
            <a:off x="147750" y="142125"/>
            <a:ext cx="8865441" cy="4859226"/>
          </a:xfrm>
          <a:custGeom>
            <a:avLst/>
            <a:gdLst/>
            <a:ahLst/>
            <a:cxnLst/>
            <a:rect l="l" t="t" r="r" b="b"/>
            <a:pathLst>
              <a:path w="23641177" h="12957937" extrusionOk="0">
                <a:moveTo>
                  <a:pt x="25400" y="0"/>
                </a:moveTo>
                <a:lnTo>
                  <a:pt x="23615777" y="0"/>
                </a:lnTo>
                <a:cubicBezTo>
                  <a:pt x="23629747" y="0"/>
                  <a:pt x="23641177" y="11430"/>
                  <a:pt x="23641177" y="25400"/>
                </a:cubicBezTo>
                <a:lnTo>
                  <a:pt x="23641177" y="12932537"/>
                </a:lnTo>
                <a:cubicBezTo>
                  <a:pt x="23641177" y="12946507"/>
                  <a:pt x="23629747" y="12957937"/>
                  <a:pt x="23615777" y="12957937"/>
                </a:cubicBezTo>
                <a:lnTo>
                  <a:pt x="25400" y="12957937"/>
                </a:lnTo>
                <a:cubicBezTo>
                  <a:pt x="11430" y="12957937"/>
                  <a:pt x="0" y="12946507"/>
                  <a:pt x="0" y="12932537"/>
                </a:cubicBezTo>
                <a:lnTo>
                  <a:pt x="0" y="25400"/>
                </a:lnTo>
                <a:cubicBezTo>
                  <a:pt x="0" y="11430"/>
                  <a:pt x="11430" y="0"/>
                  <a:pt x="25400" y="0"/>
                </a:cubicBezTo>
                <a:moveTo>
                  <a:pt x="25400" y="50800"/>
                </a:moveTo>
                <a:lnTo>
                  <a:pt x="25400" y="25400"/>
                </a:lnTo>
                <a:lnTo>
                  <a:pt x="50800" y="25400"/>
                </a:lnTo>
                <a:lnTo>
                  <a:pt x="50800" y="12932537"/>
                </a:lnTo>
                <a:lnTo>
                  <a:pt x="25400" y="12932537"/>
                </a:lnTo>
                <a:lnTo>
                  <a:pt x="25400" y="12907137"/>
                </a:lnTo>
                <a:lnTo>
                  <a:pt x="23615777" y="12907137"/>
                </a:lnTo>
                <a:lnTo>
                  <a:pt x="23615777" y="12932537"/>
                </a:lnTo>
                <a:lnTo>
                  <a:pt x="23590377" y="12932537"/>
                </a:lnTo>
                <a:lnTo>
                  <a:pt x="23590377" y="25400"/>
                </a:lnTo>
                <a:lnTo>
                  <a:pt x="23615777" y="25400"/>
                </a:lnTo>
                <a:lnTo>
                  <a:pt x="23615777" y="50800"/>
                </a:lnTo>
                <a:lnTo>
                  <a:pt x="25400" y="50800"/>
                </a:lnTo>
                <a:close/>
              </a:path>
            </a:pathLst>
          </a:custGeom>
          <a:solidFill>
            <a:srgbClr val="000000"/>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pic>
        <p:nvPicPr>
          <p:cNvPr id="5" name="Picture 4">
            <a:extLst>
              <a:ext uri="{FF2B5EF4-FFF2-40B4-BE49-F238E27FC236}">
                <a16:creationId xmlns:a16="http://schemas.microsoft.com/office/drawing/2014/main" id="{60D7FF9E-E671-4D3A-8071-6AB887B2A91A}"/>
              </a:ext>
            </a:extLst>
          </p:cNvPr>
          <p:cNvPicPr>
            <a:picLocks noChangeAspect="1"/>
          </p:cNvPicPr>
          <p:nvPr/>
        </p:nvPicPr>
        <p:blipFill>
          <a:blip r:embed="rId3"/>
          <a:stretch>
            <a:fillRect/>
          </a:stretch>
        </p:blipFill>
        <p:spPr>
          <a:xfrm>
            <a:off x="1505401" y="961024"/>
            <a:ext cx="5546399" cy="394624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51"/>
          <p:cNvSpPr txBox="1"/>
          <p:nvPr/>
        </p:nvSpPr>
        <p:spPr>
          <a:xfrm>
            <a:off x="341913" y="430463"/>
            <a:ext cx="8429100" cy="923330"/>
          </a:xfrm>
          <a:prstGeom prst="rect">
            <a:avLst/>
          </a:prstGeom>
          <a:noFill/>
          <a:ln>
            <a:noFill/>
          </a:ln>
        </p:spPr>
        <p:txBody>
          <a:bodyPr spcFirstLastPara="1" wrap="square" lIns="0" tIns="0" rIns="0" bIns="0" anchor="t" anchorCtr="0">
            <a:spAutoFit/>
          </a:bodyPr>
          <a:lstStyle/>
          <a:p>
            <a:pPr marL="0" lvl="0" indent="0" algn="l" rtl="0">
              <a:lnSpc>
                <a:spcPct val="120004"/>
              </a:lnSpc>
              <a:spcBef>
                <a:spcPts val="0"/>
              </a:spcBef>
              <a:spcAft>
                <a:spcPts val="0"/>
              </a:spcAft>
              <a:buClr>
                <a:schemeClr val="dk1"/>
              </a:buClr>
              <a:buFont typeface="Arial"/>
              <a:buNone/>
            </a:pPr>
            <a:r>
              <a:rPr lang="en" sz="2500" dirty="0">
                <a:solidFill>
                  <a:srgbClr val="FF0000"/>
                </a:solidFill>
                <a:latin typeface="Times New Roman"/>
                <a:ea typeface="Times New Roman"/>
                <a:cs typeface="Times New Roman"/>
                <a:sym typeface="Times New Roman"/>
              </a:rPr>
              <a:t>Module split-up: </a:t>
            </a:r>
            <a:endParaRPr sz="2500" dirty="0">
              <a:solidFill>
                <a:schemeClr val="dk1"/>
              </a:solidFill>
            </a:endParaRPr>
          </a:p>
          <a:p>
            <a:pPr marL="0" marR="0" lvl="0" indent="0" algn="l" rtl="0">
              <a:lnSpc>
                <a:spcPct val="120004"/>
              </a:lnSpc>
              <a:spcBef>
                <a:spcPts val="0"/>
              </a:spcBef>
              <a:spcAft>
                <a:spcPts val="0"/>
              </a:spcAft>
              <a:buNone/>
            </a:pPr>
            <a:r>
              <a:rPr lang="en" sz="2500" dirty="0">
                <a:solidFill>
                  <a:srgbClr val="FF0000"/>
                </a:solidFill>
                <a:latin typeface="Times New Roman"/>
                <a:ea typeface="Times New Roman"/>
                <a:cs typeface="Times New Roman"/>
                <a:sym typeface="Times New Roman"/>
              </a:rPr>
              <a:t> 	</a:t>
            </a:r>
            <a:endParaRPr sz="2500" dirty="0">
              <a:solidFill>
                <a:srgbClr val="FF0000"/>
              </a:solidFill>
              <a:latin typeface="Times New Roman"/>
              <a:ea typeface="Times New Roman"/>
              <a:cs typeface="Times New Roman"/>
              <a:sym typeface="Times New Roman"/>
            </a:endParaRPr>
          </a:p>
        </p:txBody>
      </p:sp>
      <p:sp>
        <p:nvSpPr>
          <p:cNvPr id="395" name="Google Shape;395;p51"/>
          <p:cNvSpPr txBox="1"/>
          <p:nvPr/>
        </p:nvSpPr>
        <p:spPr>
          <a:xfrm>
            <a:off x="442976" y="1175246"/>
            <a:ext cx="8227200" cy="277200"/>
          </a:xfrm>
          <a:prstGeom prst="rect">
            <a:avLst/>
          </a:prstGeom>
          <a:noFill/>
          <a:ln>
            <a:noFill/>
          </a:ln>
        </p:spPr>
        <p:txBody>
          <a:bodyPr spcFirstLastPara="1" wrap="square" lIns="0" tIns="0" rIns="0" bIns="0" anchor="t" anchorCtr="0">
            <a:spAutoFit/>
          </a:bodyPr>
          <a:lstStyle/>
          <a:p>
            <a:pPr marL="457200" lvl="0" indent="0" algn="just" rtl="0">
              <a:lnSpc>
                <a:spcPct val="140423"/>
              </a:lnSpc>
              <a:spcBef>
                <a:spcPts val="0"/>
              </a:spcBef>
              <a:spcAft>
                <a:spcPts val="0"/>
              </a:spcAft>
              <a:buNone/>
            </a:pPr>
            <a:endParaRPr sz="1800">
              <a:latin typeface="Times New Roman"/>
              <a:ea typeface="Times New Roman"/>
              <a:cs typeface="Times New Roman"/>
              <a:sym typeface="Times New Roman"/>
            </a:endParaRPr>
          </a:p>
        </p:txBody>
      </p:sp>
      <p:grpSp>
        <p:nvGrpSpPr>
          <p:cNvPr id="396" name="Google Shape;396;p51"/>
          <p:cNvGrpSpPr/>
          <p:nvPr/>
        </p:nvGrpSpPr>
        <p:grpSpPr>
          <a:xfrm>
            <a:off x="315336" y="840600"/>
            <a:ext cx="8513349" cy="26337"/>
            <a:chOff x="0" y="0"/>
            <a:chExt cx="22702265" cy="70231"/>
          </a:xfrm>
        </p:grpSpPr>
        <p:sp>
          <p:nvSpPr>
            <p:cNvPr id="397" name="Google Shape;397;p51"/>
            <p:cNvSpPr/>
            <p:nvPr/>
          </p:nvSpPr>
          <p:spPr>
            <a:xfrm>
              <a:off x="12700" y="12700"/>
              <a:ext cx="22676865" cy="44831"/>
            </a:xfrm>
            <a:custGeom>
              <a:avLst/>
              <a:gdLst/>
              <a:ahLst/>
              <a:cxnLst/>
              <a:rect l="l" t="t" r="r" b="b"/>
              <a:pathLst>
                <a:path w="22676865" h="44831" extrusionOk="0">
                  <a:moveTo>
                    <a:pt x="0" y="0"/>
                  </a:moveTo>
                  <a:lnTo>
                    <a:pt x="22676865" y="0"/>
                  </a:lnTo>
                  <a:lnTo>
                    <a:pt x="22676865" y="44831"/>
                  </a:lnTo>
                  <a:lnTo>
                    <a:pt x="0" y="44831"/>
                  </a:lnTo>
                  <a:close/>
                </a:path>
              </a:pathLst>
            </a:custGeom>
            <a:solidFill>
              <a:srgbClr val="000000"/>
            </a:solidFill>
            <a:ln>
              <a:noFill/>
            </a:ln>
          </p:spPr>
        </p:sp>
        <p:sp>
          <p:nvSpPr>
            <p:cNvPr id="398" name="Google Shape;398;p51"/>
            <p:cNvSpPr/>
            <p:nvPr/>
          </p:nvSpPr>
          <p:spPr>
            <a:xfrm>
              <a:off x="0" y="0"/>
              <a:ext cx="22702265" cy="70231"/>
            </a:xfrm>
            <a:custGeom>
              <a:avLst/>
              <a:gdLst/>
              <a:ahLst/>
              <a:cxnLst/>
              <a:rect l="l" t="t" r="r" b="b"/>
              <a:pathLst>
                <a:path w="22702265" h="70231" extrusionOk="0">
                  <a:moveTo>
                    <a:pt x="12700" y="0"/>
                  </a:moveTo>
                  <a:lnTo>
                    <a:pt x="22689565" y="0"/>
                  </a:lnTo>
                  <a:cubicBezTo>
                    <a:pt x="22696551" y="0"/>
                    <a:pt x="22702265" y="5715"/>
                    <a:pt x="22702265" y="12700"/>
                  </a:cubicBezTo>
                  <a:lnTo>
                    <a:pt x="22702265" y="57531"/>
                  </a:lnTo>
                  <a:cubicBezTo>
                    <a:pt x="22702265" y="64516"/>
                    <a:pt x="22696551" y="70231"/>
                    <a:pt x="22689565" y="70231"/>
                  </a:cubicBezTo>
                  <a:lnTo>
                    <a:pt x="12700" y="70231"/>
                  </a:lnTo>
                  <a:cubicBezTo>
                    <a:pt x="5715" y="70231"/>
                    <a:pt x="0" y="64516"/>
                    <a:pt x="0" y="57531"/>
                  </a:cubicBezTo>
                  <a:lnTo>
                    <a:pt x="0" y="12700"/>
                  </a:lnTo>
                  <a:cubicBezTo>
                    <a:pt x="0" y="5715"/>
                    <a:pt x="5715" y="0"/>
                    <a:pt x="12700" y="0"/>
                  </a:cubicBezTo>
                  <a:moveTo>
                    <a:pt x="12700" y="25400"/>
                  </a:moveTo>
                  <a:lnTo>
                    <a:pt x="12700" y="12700"/>
                  </a:lnTo>
                  <a:lnTo>
                    <a:pt x="25400" y="12700"/>
                  </a:lnTo>
                  <a:lnTo>
                    <a:pt x="25400" y="57531"/>
                  </a:lnTo>
                  <a:lnTo>
                    <a:pt x="12700" y="57531"/>
                  </a:lnTo>
                  <a:lnTo>
                    <a:pt x="12700" y="44831"/>
                  </a:lnTo>
                  <a:lnTo>
                    <a:pt x="22689565" y="44831"/>
                  </a:lnTo>
                  <a:lnTo>
                    <a:pt x="22689565" y="57531"/>
                  </a:lnTo>
                  <a:lnTo>
                    <a:pt x="22676865" y="57531"/>
                  </a:lnTo>
                  <a:lnTo>
                    <a:pt x="22676865" y="12700"/>
                  </a:lnTo>
                  <a:lnTo>
                    <a:pt x="22689565" y="12700"/>
                  </a:lnTo>
                  <a:lnTo>
                    <a:pt x="22689565" y="25400"/>
                  </a:lnTo>
                  <a:lnTo>
                    <a:pt x="12700" y="25400"/>
                  </a:lnTo>
                  <a:close/>
                </a:path>
              </a:pathLst>
            </a:custGeom>
            <a:solidFill>
              <a:srgbClr val="595959"/>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grpSp>
      <p:sp>
        <p:nvSpPr>
          <p:cNvPr id="399" name="Google Shape;399;p51"/>
          <p:cNvSpPr txBox="1"/>
          <p:nvPr/>
        </p:nvSpPr>
        <p:spPr>
          <a:xfrm>
            <a:off x="413338" y="1067538"/>
            <a:ext cx="3671100" cy="107700"/>
          </a:xfrm>
          <a:prstGeom prst="rect">
            <a:avLst/>
          </a:prstGeom>
          <a:noFill/>
          <a:ln>
            <a:noFill/>
          </a:ln>
        </p:spPr>
        <p:txBody>
          <a:bodyPr spcFirstLastPara="1" wrap="square" lIns="0" tIns="0" rIns="0" bIns="0" anchor="t" anchorCtr="0">
            <a:spAutoFit/>
          </a:bodyPr>
          <a:lstStyle/>
          <a:p>
            <a:pPr marL="0" marR="0" lvl="0" indent="0" algn="l" rtl="0">
              <a:lnSpc>
                <a:spcPct val="119996"/>
              </a:lnSpc>
              <a:spcBef>
                <a:spcPts val="0"/>
              </a:spcBef>
              <a:spcAft>
                <a:spcPts val="0"/>
              </a:spcAft>
              <a:buNone/>
            </a:pPr>
            <a:endParaRPr sz="700"/>
          </a:p>
        </p:txBody>
      </p:sp>
      <p:sp>
        <p:nvSpPr>
          <p:cNvPr id="400" name="Google Shape;400;p51"/>
          <p:cNvSpPr/>
          <p:nvPr/>
        </p:nvSpPr>
        <p:spPr>
          <a:xfrm>
            <a:off x="147750" y="142125"/>
            <a:ext cx="8865441" cy="4859226"/>
          </a:xfrm>
          <a:custGeom>
            <a:avLst/>
            <a:gdLst/>
            <a:ahLst/>
            <a:cxnLst/>
            <a:rect l="l" t="t" r="r" b="b"/>
            <a:pathLst>
              <a:path w="23641177" h="12957937" extrusionOk="0">
                <a:moveTo>
                  <a:pt x="25400" y="0"/>
                </a:moveTo>
                <a:lnTo>
                  <a:pt x="23615777" y="0"/>
                </a:lnTo>
                <a:cubicBezTo>
                  <a:pt x="23629747" y="0"/>
                  <a:pt x="23641177" y="11430"/>
                  <a:pt x="23641177" y="25400"/>
                </a:cubicBezTo>
                <a:lnTo>
                  <a:pt x="23641177" y="12932537"/>
                </a:lnTo>
                <a:cubicBezTo>
                  <a:pt x="23641177" y="12946507"/>
                  <a:pt x="23629747" y="12957937"/>
                  <a:pt x="23615777" y="12957937"/>
                </a:cubicBezTo>
                <a:lnTo>
                  <a:pt x="25400" y="12957937"/>
                </a:lnTo>
                <a:cubicBezTo>
                  <a:pt x="11430" y="12957937"/>
                  <a:pt x="0" y="12946507"/>
                  <a:pt x="0" y="12932537"/>
                </a:cubicBezTo>
                <a:lnTo>
                  <a:pt x="0" y="25400"/>
                </a:lnTo>
                <a:cubicBezTo>
                  <a:pt x="0" y="11430"/>
                  <a:pt x="11430" y="0"/>
                  <a:pt x="25400" y="0"/>
                </a:cubicBezTo>
                <a:moveTo>
                  <a:pt x="25400" y="50800"/>
                </a:moveTo>
                <a:lnTo>
                  <a:pt x="25400" y="25400"/>
                </a:lnTo>
                <a:lnTo>
                  <a:pt x="50800" y="25400"/>
                </a:lnTo>
                <a:lnTo>
                  <a:pt x="50800" y="12932537"/>
                </a:lnTo>
                <a:lnTo>
                  <a:pt x="25400" y="12932537"/>
                </a:lnTo>
                <a:lnTo>
                  <a:pt x="25400" y="12907137"/>
                </a:lnTo>
                <a:lnTo>
                  <a:pt x="23615777" y="12907137"/>
                </a:lnTo>
                <a:lnTo>
                  <a:pt x="23615777" y="12932537"/>
                </a:lnTo>
                <a:lnTo>
                  <a:pt x="23590377" y="12932537"/>
                </a:lnTo>
                <a:lnTo>
                  <a:pt x="23590377" y="25400"/>
                </a:lnTo>
                <a:lnTo>
                  <a:pt x="23615777" y="25400"/>
                </a:lnTo>
                <a:lnTo>
                  <a:pt x="23615777" y="50800"/>
                </a:lnTo>
                <a:lnTo>
                  <a:pt x="25400" y="50800"/>
                </a:lnTo>
                <a:close/>
              </a:path>
            </a:pathLst>
          </a:custGeom>
          <a:solidFill>
            <a:srgbClr val="000000"/>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pic>
        <p:nvPicPr>
          <p:cNvPr id="11" name="Picture 10">
            <a:extLst>
              <a:ext uri="{FF2B5EF4-FFF2-40B4-BE49-F238E27FC236}">
                <a16:creationId xmlns:a16="http://schemas.microsoft.com/office/drawing/2014/main" id="{58D94662-41DD-DE0E-D9CC-F9B65603E511}"/>
              </a:ext>
            </a:extLst>
          </p:cNvPr>
          <p:cNvPicPr>
            <a:picLocks noChangeAspect="1"/>
          </p:cNvPicPr>
          <p:nvPr/>
        </p:nvPicPr>
        <p:blipFill>
          <a:blip r:embed="rId3"/>
          <a:stretch>
            <a:fillRect/>
          </a:stretch>
        </p:blipFill>
        <p:spPr>
          <a:xfrm>
            <a:off x="473824" y="1067537"/>
            <a:ext cx="8063672" cy="3511463"/>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93">
          <a:extLst>
            <a:ext uri="{FF2B5EF4-FFF2-40B4-BE49-F238E27FC236}">
              <a16:creationId xmlns:a16="http://schemas.microsoft.com/office/drawing/2014/main" id="{8AF8EDD1-B455-529A-9D85-18E702E3CAB3}"/>
            </a:ext>
          </a:extLst>
        </p:cNvPr>
        <p:cNvGrpSpPr/>
        <p:nvPr/>
      </p:nvGrpSpPr>
      <p:grpSpPr>
        <a:xfrm>
          <a:off x="0" y="0"/>
          <a:ext cx="0" cy="0"/>
          <a:chOff x="0" y="0"/>
          <a:chExt cx="0" cy="0"/>
        </a:xfrm>
      </p:grpSpPr>
      <p:sp>
        <p:nvSpPr>
          <p:cNvPr id="394" name="Google Shape;394;p51">
            <a:extLst>
              <a:ext uri="{FF2B5EF4-FFF2-40B4-BE49-F238E27FC236}">
                <a16:creationId xmlns:a16="http://schemas.microsoft.com/office/drawing/2014/main" id="{8D647266-4910-C289-E911-1BCBCD3F23E0}"/>
              </a:ext>
            </a:extLst>
          </p:cNvPr>
          <p:cNvSpPr txBox="1"/>
          <p:nvPr/>
        </p:nvSpPr>
        <p:spPr>
          <a:xfrm>
            <a:off x="341913" y="430463"/>
            <a:ext cx="8429100" cy="923330"/>
          </a:xfrm>
          <a:prstGeom prst="rect">
            <a:avLst/>
          </a:prstGeom>
          <a:noFill/>
          <a:ln>
            <a:noFill/>
          </a:ln>
        </p:spPr>
        <p:txBody>
          <a:bodyPr spcFirstLastPara="1" wrap="square" lIns="0" tIns="0" rIns="0" bIns="0" anchor="t" anchorCtr="0">
            <a:spAutoFit/>
          </a:bodyPr>
          <a:lstStyle/>
          <a:p>
            <a:pPr marL="0" lvl="0" indent="0" algn="l" rtl="0">
              <a:lnSpc>
                <a:spcPct val="120004"/>
              </a:lnSpc>
              <a:spcBef>
                <a:spcPts val="0"/>
              </a:spcBef>
              <a:spcAft>
                <a:spcPts val="0"/>
              </a:spcAft>
              <a:buClr>
                <a:schemeClr val="dk1"/>
              </a:buClr>
              <a:buFont typeface="Arial"/>
              <a:buNone/>
            </a:pPr>
            <a:r>
              <a:rPr lang="en" sz="2500" dirty="0">
                <a:solidFill>
                  <a:srgbClr val="FF0000"/>
                </a:solidFill>
                <a:latin typeface="Times New Roman"/>
                <a:ea typeface="Times New Roman"/>
                <a:cs typeface="Times New Roman"/>
                <a:sym typeface="Times New Roman"/>
              </a:rPr>
              <a:t>(I) Dataset Simulation: </a:t>
            </a:r>
            <a:endParaRPr sz="2500" dirty="0">
              <a:solidFill>
                <a:schemeClr val="dk1"/>
              </a:solidFill>
            </a:endParaRPr>
          </a:p>
          <a:p>
            <a:pPr marL="0" marR="0" lvl="0" indent="0" algn="l" rtl="0">
              <a:lnSpc>
                <a:spcPct val="120004"/>
              </a:lnSpc>
              <a:spcBef>
                <a:spcPts val="0"/>
              </a:spcBef>
              <a:spcAft>
                <a:spcPts val="0"/>
              </a:spcAft>
              <a:buNone/>
            </a:pPr>
            <a:r>
              <a:rPr lang="en" sz="2500" dirty="0">
                <a:solidFill>
                  <a:srgbClr val="FF0000"/>
                </a:solidFill>
                <a:latin typeface="Times New Roman"/>
                <a:ea typeface="Times New Roman"/>
                <a:cs typeface="Times New Roman"/>
                <a:sym typeface="Times New Roman"/>
              </a:rPr>
              <a:t> 	</a:t>
            </a:r>
            <a:endParaRPr sz="2500" dirty="0">
              <a:solidFill>
                <a:srgbClr val="FF0000"/>
              </a:solidFill>
              <a:latin typeface="Times New Roman"/>
              <a:ea typeface="Times New Roman"/>
              <a:cs typeface="Times New Roman"/>
              <a:sym typeface="Times New Roman"/>
            </a:endParaRPr>
          </a:p>
        </p:txBody>
      </p:sp>
      <p:sp>
        <p:nvSpPr>
          <p:cNvPr id="395" name="Google Shape;395;p51">
            <a:extLst>
              <a:ext uri="{FF2B5EF4-FFF2-40B4-BE49-F238E27FC236}">
                <a16:creationId xmlns:a16="http://schemas.microsoft.com/office/drawing/2014/main" id="{C24F0241-969D-E34B-0EF0-CECA8949729C}"/>
              </a:ext>
            </a:extLst>
          </p:cNvPr>
          <p:cNvSpPr txBox="1"/>
          <p:nvPr/>
        </p:nvSpPr>
        <p:spPr>
          <a:xfrm>
            <a:off x="442976" y="1175246"/>
            <a:ext cx="8227200" cy="277200"/>
          </a:xfrm>
          <a:prstGeom prst="rect">
            <a:avLst/>
          </a:prstGeom>
          <a:noFill/>
          <a:ln>
            <a:noFill/>
          </a:ln>
        </p:spPr>
        <p:txBody>
          <a:bodyPr spcFirstLastPara="1" wrap="square" lIns="0" tIns="0" rIns="0" bIns="0" anchor="t" anchorCtr="0">
            <a:spAutoFit/>
          </a:bodyPr>
          <a:lstStyle/>
          <a:p>
            <a:pPr marL="457200" lvl="0" indent="0" algn="just" rtl="0">
              <a:lnSpc>
                <a:spcPct val="140423"/>
              </a:lnSpc>
              <a:spcBef>
                <a:spcPts val="0"/>
              </a:spcBef>
              <a:spcAft>
                <a:spcPts val="0"/>
              </a:spcAft>
              <a:buNone/>
            </a:pPr>
            <a:endParaRPr sz="1800">
              <a:latin typeface="Times New Roman"/>
              <a:ea typeface="Times New Roman"/>
              <a:cs typeface="Times New Roman"/>
              <a:sym typeface="Times New Roman"/>
            </a:endParaRPr>
          </a:p>
        </p:txBody>
      </p:sp>
      <p:grpSp>
        <p:nvGrpSpPr>
          <p:cNvPr id="396" name="Google Shape;396;p51">
            <a:extLst>
              <a:ext uri="{FF2B5EF4-FFF2-40B4-BE49-F238E27FC236}">
                <a16:creationId xmlns:a16="http://schemas.microsoft.com/office/drawing/2014/main" id="{FCD39FF8-D7E5-7B0B-77A8-47D369138BFD}"/>
              </a:ext>
            </a:extLst>
          </p:cNvPr>
          <p:cNvGrpSpPr/>
          <p:nvPr/>
        </p:nvGrpSpPr>
        <p:grpSpPr>
          <a:xfrm>
            <a:off x="315336" y="840600"/>
            <a:ext cx="8513349" cy="26337"/>
            <a:chOff x="0" y="0"/>
            <a:chExt cx="22702265" cy="70231"/>
          </a:xfrm>
        </p:grpSpPr>
        <p:sp>
          <p:nvSpPr>
            <p:cNvPr id="397" name="Google Shape;397;p51">
              <a:extLst>
                <a:ext uri="{FF2B5EF4-FFF2-40B4-BE49-F238E27FC236}">
                  <a16:creationId xmlns:a16="http://schemas.microsoft.com/office/drawing/2014/main" id="{932C3405-9385-B40E-037D-9CC078A50A0E}"/>
                </a:ext>
              </a:extLst>
            </p:cNvPr>
            <p:cNvSpPr/>
            <p:nvPr/>
          </p:nvSpPr>
          <p:spPr>
            <a:xfrm>
              <a:off x="12700" y="12700"/>
              <a:ext cx="22676865" cy="44831"/>
            </a:xfrm>
            <a:custGeom>
              <a:avLst/>
              <a:gdLst/>
              <a:ahLst/>
              <a:cxnLst/>
              <a:rect l="l" t="t" r="r" b="b"/>
              <a:pathLst>
                <a:path w="22676865" h="44831" extrusionOk="0">
                  <a:moveTo>
                    <a:pt x="0" y="0"/>
                  </a:moveTo>
                  <a:lnTo>
                    <a:pt x="22676865" y="0"/>
                  </a:lnTo>
                  <a:lnTo>
                    <a:pt x="22676865" y="44831"/>
                  </a:lnTo>
                  <a:lnTo>
                    <a:pt x="0" y="44831"/>
                  </a:lnTo>
                  <a:close/>
                </a:path>
              </a:pathLst>
            </a:custGeom>
            <a:solidFill>
              <a:srgbClr val="000000"/>
            </a:solidFill>
            <a:ln>
              <a:noFill/>
            </a:ln>
          </p:spPr>
        </p:sp>
        <p:sp>
          <p:nvSpPr>
            <p:cNvPr id="398" name="Google Shape;398;p51">
              <a:extLst>
                <a:ext uri="{FF2B5EF4-FFF2-40B4-BE49-F238E27FC236}">
                  <a16:creationId xmlns:a16="http://schemas.microsoft.com/office/drawing/2014/main" id="{C716A725-CE6A-0005-3086-B56E410EC0D1}"/>
                </a:ext>
              </a:extLst>
            </p:cNvPr>
            <p:cNvSpPr/>
            <p:nvPr/>
          </p:nvSpPr>
          <p:spPr>
            <a:xfrm>
              <a:off x="0" y="0"/>
              <a:ext cx="22702265" cy="70231"/>
            </a:xfrm>
            <a:custGeom>
              <a:avLst/>
              <a:gdLst/>
              <a:ahLst/>
              <a:cxnLst/>
              <a:rect l="l" t="t" r="r" b="b"/>
              <a:pathLst>
                <a:path w="22702265" h="70231" extrusionOk="0">
                  <a:moveTo>
                    <a:pt x="12700" y="0"/>
                  </a:moveTo>
                  <a:lnTo>
                    <a:pt x="22689565" y="0"/>
                  </a:lnTo>
                  <a:cubicBezTo>
                    <a:pt x="22696551" y="0"/>
                    <a:pt x="22702265" y="5715"/>
                    <a:pt x="22702265" y="12700"/>
                  </a:cubicBezTo>
                  <a:lnTo>
                    <a:pt x="22702265" y="57531"/>
                  </a:lnTo>
                  <a:cubicBezTo>
                    <a:pt x="22702265" y="64516"/>
                    <a:pt x="22696551" y="70231"/>
                    <a:pt x="22689565" y="70231"/>
                  </a:cubicBezTo>
                  <a:lnTo>
                    <a:pt x="12700" y="70231"/>
                  </a:lnTo>
                  <a:cubicBezTo>
                    <a:pt x="5715" y="70231"/>
                    <a:pt x="0" y="64516"/>
                    <a:pt x="0" y="57531"/>
                  </a:cubicBezTo>
                  <a:lnTo>
                    <a:pt x="0" y="12700"/>
                  </a:lnTo>
                  <a:cubicBezTo>
                    <a:pt x="0" y="5715"/>
                    <a:pt x="5715" y="0"/>
                    <a:pt x="12700" y="0"/>
                  </a:cubicBezTo>
                  <a:moveTo>
                    <a:pt x="12700" y="25400"/>
                  </a:moveTo>
                  <a:lnTo>
                    <a:pt x="12700" y="12700"/>
                  </a:lnTo>
                  <a:lnTo>
                    <a:pt x="25400" y="12700"/>
                  </a:lnTo>
                  <a:lnTo>
                    <a:pt x="25400" y="57531"/>
                  </a:lnTo>
                  <a:lnTo>
                    <a:pt x="12700" y="57531"/>
                  </a:lnTo>
                  <a:lnTo>
                    <a:pt x="12700" y="44831"/>
                  </a:lnTo>
                  <a:lnTo>
                    <a:pt x="22689565" y="44831"/>
                  </a:lnTo>
                  <a:lnTo>
                    <a:pt x="22689565" y="57531"/>
                  </a:lnTo>
                  <a:lnTo>
                    <a:pt x="22676865" y="57531"/>
                  </a:lnTo>
                  <a:lnTo>
                    <a:pt x="22676865" y="12700"/>
                  </a:lnTo>
                  <a:lnTo>
                    <a:pt x="22689565" y="12700"/>
                  </a:lnTo>
                  <a:lnTo>
                    <a:pt x="22689565" y="25400"/>
                  </a:lnTo>
                  <a:lnTo>
                    <a:pt x="12700" y="25400"/>
                  </a:lnTo>
                  <a:close/>
                </a:path>
              </a:pathLst>
            </a:custGeom>
            <a:solidFill>
              <a:srgbClr val="595959"/>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grpSp>
      <p:sp>
        <p:nvSpPr>
          <p:cNvPr id="399" name="Google Shape;399;p51">
            <a:extLst>
              <a:ext uri="{FF2B5EF4-FFF2-40B4-BE49-F238E27FC236}">
                <a16:creationId xmlns:a16="http://schemas.microsoft.com/office/drawing/2014/main" id="{50025429-703F-3957-6D51-8BB90B14A5CD}"/>
              </a:ext>
            </a:extLst>
          </p:cNvPr>
          <p:cNvSpPr txBox="1"/>
          <p:nvPr/>
        </p:nvSpPr>
        <p:spPr>
          <a:xfrm>
            <a:off x="413338" y="1067538"/>
            <a:ext cx="3671100" cy="107700"/>
          </a:xfrm>
          <a:prstGeom prst="rect">
            <a:avLst/>
          </a:prstGeom>
          <a:noFill/>
          <a:ln>
            <a:noFill/>
          </a:ln>
        </p:spPr>
        <p:txBody>
          <a:bodyPr spcFirstLastPara="1" wrap="square" lIns="0" tIns="0" rIns="0" bIns="0" anchor="t" anchorCtr="0">
            <a:spAutoFit/>
          </a:bodyPr>
          <a:lstStyle/>
          <a:p>
            <a:pPr marL="0" marR="0" lvl="0" indent="0" algn="l" rtl="0">
              <a:lnSpc>
                <a:spcPct val="119996"/>
              </a:lnSpc>
              <a:spcBef>
                <a:spcPts val="0"/>
              </a:spcBef>
              <a:spcAft>
                <a:spcPts val="0"/>
              </a:spcAft>
              <a:buNone/>
            </a:pPr>
            <a:endParaRPr sz="700"/>
          </a:p>
        </p:txBody>
      </p:sp>
      <p:sp>
        <p:nvSpPr>
          <p:cNvPr id="400" name="Google Shape;400;p51">
            <a:extLst>
              <a:ext uri="{FF2B5EF4-FFF2-40B4-BE49-F238E27FC236}">
                <a16:creationId xmlns:a16="http://schemas.microsoft.com/office/drawing/2014/main" id="{07E55AA5-D59B-AE86-1D6F-17A4D850604B}"/>
              </a:ext>
            </a:extLst>
          </p:cNvPr>
          <p:cNvSpPr/>
          <p:nvPr/>
        </p:nvSpPr>
        <p:spPr>
          <a:xfrm>
            <a:off x="147750" y="142125"/>
            <a:ext cx="8865441" cy="4859226"/>
          </a:xfrm>
          <a:custGeom>
            <a:avLst/>
            <a:gdLst/>
            <a:ahLst/>
            <a:cxnLst/>
            <a:rect l="l" t="t" r="r" b="b"/>
            <a:pathLst>
              <a:path w="23641177" h="12957937" extrusionOk="0">
                <a:moveTo>
                  <a:pt x="25400" y="0"/>
                </a:moveTo>
                <a:lnTo>
                  <a:pt x="23615777" y="0"/>
                </a:lnTo>
                <a:cubicBezTo>
                  <a:pt x="23629747" y="0"/>
                  <a:pt x="23641177" y="11430"/>
                  <a:pt x="23641177" y="25400"/>
                </a:cubicBezTo>
                <a:lnTo>
                  <a:pt x="23641177" y="12932537"/>
                </a:lnTo>
                <a:cubicBezTo>
                  <a:pt x="23641177" y="12946507"/>
                  <a:pt x="23629747" y="12957937"/>
                  <a:pt x="23615777" y="12957937"/>
                </a:cubicBezTo>
                <a:lnTo>
                  <a:pt x="25400" y="12957937"/>
                </a:lnTo>
                <a:cubicBezTo>
                  <a:pt x="11430" y="12957937"/>
                  <a:pt x="0" y="12946507"/>
                  <a:pt x="0" y="12932537"/>
                </a:cubicBezTo>
                <a:lnTo>
                  <a:pt x="0" y="25400"/>
                </a:lnTo>
                <a:cubicBezTo>
                  <a:pt x="0" y="11430"/>
                  <a:pt x="11430" y="0"/>
                  <a:pt x="25400" y="0"/>
                </a:cubicBezTo>
                <a:moveTo>
                  <a:pt x="25400" y="50800"/>
                </a:moveTo>
                <a:lnTo>
                  <a:pt x="25400" y="25400"/>
                </a:lnTo>
                <a:lnTo>
                  <a:pt x="50800" y="25400"/>
                </a:lnTo>
                <a:lnTo>
                  <a:pt x="50800" y="12932537"/>
                </a:lnTo>
                <a:lnTo>
                  <a:pt x="25400" y="12932537"/>
                </a:lnTo>
                <a:lnTo>
                  <a:pt x="25400" y="12907137"/>
                </a:lnTo>
                <a:lnTo>
                  <a:pt x="23615777" y="12907137"/>
                </a:lnTo>
                <a:lnTo>
                  <a:pt x="23615777" y="12932537"/>
                </a:lnTo>
                <a:lnTo>
                  <a:pt x="23590377" y="12932537"/>
                </a:lnTo>
                <a:lnTo>
                  <a:pt x="23590377" y="25400"/>
                </a:lnTo>
                <a:lnTo>
                  <a:pt x="23615777" y="25400"/>
                </a:lnTo>
                <a:lnTo>
                  <a:pt x="23615777" y="50800"/>
                </a:lnTo>
                <a:lnTo>
                  <a:pt x="25400" y="50800"/>
                </a:lnTo>
                <a:close/>
              </a:path>
            </a:pathLst>
          </a:custGeom>
          <a:solidFill>
            <a:srgbClr val="000000"/>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401" name="Google Shape;401;p51">
            <a:extLst>
              <a:ext uri="{FF2B5EF4-FFF2-40B4-BE49-F238E27FC236}">
                <a16:creationId xmlns:a16="http://schemas.microsoft.com/office/drawing/2014/main" id="{3AC02AB1-2DD3-0A54-EF8E-9E44637865E6}"/>
              </a:ext>
            </a:extLst>
          </p:cNvPr>
          <p:cNvSpPr txBox="1"/>
          <p:nvPr/>
        </p:nvSpPr>
        <p:spPr>
          <a:xfrm>
            <a:off x="413350" y="1006050"/>
            <a:ext cx="7939800" cy="36096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r>
              <a:rPr lang="en" sz="1700" b="1">
                <a:solidFill>
                  <a:schemeClr val="dk1"/>
                </a:solidFill>
                <a:latin typeface="Times New Roman"/>
                <a:ea typeface="Times New Roman"/>
                <a:cs typeface="Times New Roman"/>
                <a:sym typeface="Times New Roman"/>
              </a:rPr>
              <a:t>Distance simulation using NS3:</a:t>
            </a:r>
            <a:endParaRPr sz="1700" b="1">
              <a:solidFill>
                <a:schemeClr val="dk1"/>
              </a:solidFill>
              <a:latin typeface="Times New Roman"/>
              <a:ea typeface="Times New Roman"/>
              <a:cs typeface="Times New Roman"/>
              <a:sym typeface="Times New Roman"/>
            </a:endParaRPr>
          </a:p>
          <a:p>
            <a:pPr marL="457200" lvl="0" indent="-336550" algn="l" rtl="0">
              <a:lnSpc>
                <a:spcPct val="115000"/>
              </a:lnSpc>
              <a:spcBef>
                <a:spcPts val="1200"/>
              </a:spcBef>
              <a:spcAft>
                <a:spcPts val="0"/>
              </a:spcAft>
              <a:buClr>
                <a:schemeClr val="dk1"/>
              </a:buClr>
              <a:buSzPts val="1700"/>
              <a:buFont typeface="Times New Roman"/>
              <a:buChar char="●"/>
            </a:pPr>
            <a:r>
              <a:rPr lang="en" sz="1700">
                <a:solidFill>
                  <a:schemeClr val="dk1"/>
                </a:solidFill>
                <a:latin typeface="Times New Roman"/>
                <a:ea typeface="Times New Roman"/>
                <a:cs typeface="Times New Roman"/>
                <a:sym typeface="Times New Roman"/>
              </a:rPr>
              <a:t>The distance for each user is calculated based on Signal Strength and Latency using NS-3's inbuilt propagation models.</a:t>
            </a:r>
            <a:endParaRPr sz="1700">
              <a:solidFill>
                <a:schemeClr val="dk1"/>
              </a:solidFill>
              <a:latin typeface="Times New Roman"/>
              <a:ea typeface="Times New Roman"/>
              <a:cs typeface="Times New Roman"/>
              <a:sym typeface="Times New Roman"/>
            </a:endParaRPr>
          </a:p>
          <a:p>
            <a:pPr marL="457200" lvl="0" indent="-336550" algn="l" rtl="0">
              <a:lnSpc>
                <a:spcPct val="115000"/>
              </a:lnSpc>
              <a:spcBef>
                <a:spcPts val="0"/>
              </a:spcBef>
              <a:spcAft>
                <a:spcPts val="0"/>
              </a:spcAft>
              <a:buClr>
                <a:schemeClr val="dk1"/>
              </a:buClr>
              <a:buSzPts val="1700"/>
              <a:buFont typeface="Times New Roman"/>
              <a:buChar char="●"/>
            </a:pPr>
            <a:r>
              <a:rPr lang="en" sz="1700">
                <a:solidFill>
                  <a:schemeClr val="dk1"/>
                </a:solidFill>
                <a:latin typeface="Times New Roman"/>
                <a:ea typeface="Times New Roman"/>
                <a:cs typeface="Times New Roman"/>
                <a:sym typeface="Times New Roman"/>
              </a:rPr>
              <a:t>The Friis Propagation Loss Model from NS-3 is used to estimate the distance based on the signal strength.</a:t>
            </a:r>
            <a:endParaRPr sz="1700">
              <a:solidFill>
                <a:schemeClr val="dk1"/>
              </a:solidFill>
              <a:latin typeface="Times New Roman"/>
              <a:ea typeface="Times New Roman"/>
              <a:cs typeface="Times New Roman"/>
              <a:sym typeface="Times New Roman"/>
            </a:endParaRPr>
          </a:p>
          <a:p>
            <a:pPr marL="457200" lvl="0" indent="-336550" algn="l" rtl="0">
              <a:lnSpc>
                <a:spcPct val="115000"/>
              </a:lnSpc>
              <a:spcBef>
                <a:spcPts val="0"/>
              </a:spcBef>
              <a:spcAft>
                <a:spcPts val="0"/>
              </a:spcAft>
              <a:buClr>
                <a:schemeClr val="dk1"/>
              </a:buClr>
              <a:buSzPts val="1700"/>
              <a:buFont typeface="Times New Roman"/>
              <a:buChar char="●"/>
            </a:pPr>
            <a:r>
              <a:rPr lang="en" sz="1700">
                <a:solidFill>
                  <a:schemeClr val="dk1"/>
                </a:solidFill>
                <a:latin typeface="Times New Roman"/>
                <a:ea typeface="Times New Roman"/>
                <a:cs typeface="Times New Roman"/>
                <a:sym typeface="Times New Roman"/>
              </a:rPr>
              <a:t>Latency is used to calculate distance by assuming signal propagation at the speed of light.</a:t>
            </a:r>
            <a:endParaRPr sz="1700">
              <a:solidFill>
                <a:schemeClr val="dk1"/>
              </a:solidFill>
              <a:latin typeface="Times New Roman"/>
              <a:ea typeface="Times New Roman"/>
              <a:cs typeface="Times New Roman"/>
              <a:sym typeface="Times New Roman"/>
            </a:endParaRPr>
          </a:p>
          <a:p>
            <a:pPr marL="457200" lvl="0" indent="-336550" algn="l" rtl="0">
              <a:lnSpc>
                <a:spcPct val="115000"/>
              </a:lnSpc>
              <a:spcBef>
                <a:spcPts val="0"/>
              </a:spcBef>
              <a:spcAft>
                <a:spcPts val="0"/>
              </a:spcAft>
              <a:buClr>
                <a:schemeClr val="dk1"/>
              </a:buClr>
              <a:buSzPts val="1700"/>
              <a:buFont typeface="Times New Roman"/>
              <a:buChar char="●"/>
            </a:pPr>
            <a:r>
              <a:rPr lang="en" sz="1700">
                <a:solidFill>
                  <a:schemeClr val="dk1"/>
                </a:solidFill>
                <a:latin typeface="Times New Roman"/>
                <a:ea typeface="Times New Roman"/>
                <a:cs typeface="Times New Roman"/>
                <a:sym typeface="Times New Roman"/>
              </a:rPr>
              <a:t>This process ensures that both signal quality (via strength) and network performance (via latency) are considered to calculate the most accurate distance estimate and then a random angle is introduced to acquire the x,y coordinates for each user.</a:t>
            </a:r>
            <a:endParaRPr sz="1700">
              <a:solidFill>
                <a:schemeClr val="dk1"/>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6485954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sp>
        <p:nvSpPr>
          <p:cNvPr id="410" name="Google Shape;410;p52"/>
          <p:cNvSpPr txBox="1"/>
          <p:nvPr/>
        </p:nvSpPr>
        <p:spPr>
          <a:xfrm>
            <a:off x="341913" y="430463"/>
            <a:ext cx="8429100" cy="461665"/>
          </a:xfrm>
          <a:prstGeom prst="rect">
            <a:avLst/>
          </a:prstGeom>
          <a:noFill/>
          <a:ln>
            <a:noFill/>
          </a:ln>
        </p:spPr>
        <p:txBody>
          <a:bodyPr spcFirstLastPara="1" wrap="square" lIns="0" tIns="0" rIns="0" bIns="0" anchor="t" anchorCtr="0">
            <a:spAutoFit/>
          </a:bodyPr>
          <a:lstStyle/>
          <a:p>
            <a:pPr marL="0" lvl="0" indent="0" algn="l" rtl="0">
              <a:lnSpc>
                <a:spcPct val="120004"/>
              </a:lnSpc>
              <a:spcBef>
                <a:spcPts val="0"/>
              </a:spcBef>
              <a:spcAft>
                <a:spcPts val="0"/>
              </a:spcAft>
              <a:buClr>
                <a:schemeClr val="dk1"/>
              </a:buClr>
              <a:buFont typeface="Arial"/>
              <a:buNone/>
            </a:pPr>
            <a:r>
              <a:rPr lang="en" sz="2500" dirty="0">
                <a:solidFill>
                  <a:srgbClr val="FF0000"/>
                </a:solidFill>
                <a:latin typeface="Times New Roman"/>
                <a:ea typeface="Times New Roman"/>
                <a:cs typeface="Times New Roman"/>
                <a:sym typeface="Times New Roman"/>
              </a:rPr>
              <a:t>(I) Dataset Simulation : </a:t>
            </a:r>
            <a:endParaRPr sz="2500" dirty="0">
              <a:solidFill>
                <a:srgbClr val="FF0000"/>
              </a:solidFill>
              <a:latin typeface="Times New Roman"/>
              <a:ea typeface="Times New Roman"/>
              <a:cs typeface="Times New Roman"/>
              <a:sym typeface="Times New Roman"/>
            </a:endParaRPr>
          </a:p>
        </p:txBody>
      </p:sp>
      <p:sp>
        <p:nvSpPr>
          <p:cNvPr id="411" name="Google Shape;411;p52"/>
          <p:cNvSpPr txBox="1"/>
          <p:nvPr/>
        </p:nvSpPr>
        <p:spPr>
          <a:xfrm>
            <a:off x="442976" y="1175246"/>
            <a:ext cx="8227200" cy="277200"/>
          </a:xfrm>
          <a:prstGeom prst="rect">
            <a:avLst/>
          </a:prstGeom>
          <a:noFill/>
          <a:ln>
            <a:noFill/>
          </a:ln>
        </p:spPr>
        <p:txBody>
          <a:bodyPr spcFirstLastPara="1" wrap="square" lIns="0" tIns="0" rIns="0" bIns="0" anchor="t" anchorCtr="0">
            <a:spAutoFit/>
          </a:bodyPr>
          <a:lstStyle/>
          <a:p>
            <a:pPr marL="457200" lvl="0" indent="0" algn="just" rtl="0">
              <a:lnSpc>
                <a:spcPct val="140423"/>
              </a:lnSpc>
              <a:spcBef>
                <a:spcPts val="0"/>
              </a:spcBef>
              <a:spcAft>
                <a:spcPts val="0"/>
              </a:spcAft>
              <a:buNone/>
            </a:pPr>
            <a:endParaRPr sz="1800">
              <a:latin typeface="Times New Roman"/>
              <a:ea typeface="Times New Roman"/>
              <a:cs typeface="Times New Roman"/>
              <a:sym typeface="Times New Roman"/>
            </a:endParaRPr>
          </a:p>
        </p:txBody>
      </p:sp>
      <p:grpSp>
        <p:nvGrpSpPr>
          <p:cNvPr id="412" name="Google Shape;412;p52"/>
          <p:cNvGrpSpPr/>
          <p:nvPr/>
        </p:nvGrpSpPr>
        <p:grpSpPr>
          <a:xfrm>
            <a:off x="315336" y="840600"/>
            <a:ext cx="8513349" cy="26337"/>
            <a:chOff x="0" y="0"/>
            <a:chExt cx="22702265" cy="70231"/>
          </a:xfrm>
        </p:grpSpPr>
        <p:sp>
          <p:nvSpPr>
            <p:cNvPr id="413" name="Google Shape;413;p52"/>
            <p:cNvSpPr/>
            <p:nvPr/>
          </p:nvSpPr>
          <p:spPr>
            <a:xfrm>
              <a:off x="12700" y="12700"/>
              <a:ext cx="22676865" cy="44831"/>
            </a:xfrm>
            <a:custGeom>
              <a:avLst/>
              <a:gdLst/>
              <a:ahLst/>
              <a:cxnLst/>
              <a:rect l="l" t="t" r="r" b="b"/>
              <a:pathLst>
                <a:path w="22676865" h="44831" extrusionOk="0">
                  <a:moveTo>
                    <a:pt x="0" y="0"/>
                  </a:moveTo>
                  <a:lnTo>
                    <a:pt x="22676865" y="0"/>
                  </a:lnTo>
                  <a:lnTo>
                    <a:pt x="22676865" y="44831"/>
                  </a:lnTo>
                  <a:lnTo>
                    <a:pt x="0" y="44831"/>
                  </a:lnTo>
                  <a:close/>
                </a:path>
              </a:pathLst>
            </a:custGeom>
            <a:solidFill>
              <a:srgbClr val="000000"/>
            </a:solidFill>
            <a:ln>
              <a:noFill/>
            </a:ln>
          </p:spPr>
        </p:sp>
        <p:sp>
          <p:nvSpPr>
            <p:cNvPr id="414" name="Google Shape;414;p52"/>
            <p:cNvSpPr/>
            <p:nvPr/>
          </p:nvSpPr>
          <p:spPr>
            <a:xfrm>
              <a:off x="0" y="0"/>
              <a:ext cx="22702265" cy="70231"/>
            </a:xfrm>
            <a:custGeom>
              <a:avLst/>
              <a:gdLst/>
              <a:ahLst/>
              <a:cxnLst/>
              <a:rect l="l" t="t" r="r" b="b"/>
              <a:pathLst>
                <a:path w="22702265" h="70231" extrusionOk="0">
                  <a:moveTo>
                    <a:pt x="12700" y="0"/>
                  </a:moveTo>
                  <a:lnTo>
                    <a:pt x="22689565" y="0"/>
                  </a:lnTo>
                  <a:cubicBezTo>
                    <a:pt x="22696551" y="0"/>
                    <a:pt x="22702265" y="5715"/>
                    <a:pt x="22702265" y="12700"/>
                  </a:cubicBezTo>
                  <a:lnTo>
                    <a:pt x="22702265" y="57531"/>
                  </a:lnTo>
                  <a:cubicBezTo>
                    <a:pt x="22702265" y="64516"/>
                    <a:pt x="22696551" y="70231"/>
                    <a:pt x="22689565" y="70231"/>
                  </a:cubicBezTo>
                  <a:lnTo>
                    <a:pt x="12700" y="70231"/>
                  </a:lnTo>
                  <a:cubicBezTo>
                    <a:pt x="5715" y="70231"/>
                    <a:pt x="0" y="64516"/>
                    <a:pt x="0" y="57531"/>
                  </a:cubicBezTo>
                  <a:lnTo>
                    <a:pt x="0" y="12700"/>
                  </a:lnTo>
                  <a:cubicBezTo>
                    <a:pt x="0" y="5715"/>
                    <a:pt x="5715" y="0"/>
                    <a:pt x="12700" y="0"/>
                  </a:cubicBezTo>
                  <a:moveTo>
                    <a:pt x="12700" y="25400"/>
                  </a:moveTo>
                  <a:lnTo>
                    <a:pt x="12700" y="12700"/>
                  </a:lnTo>
                  <a:lnTo>
                    <a:pt x="25400" y="12700"/>
                  </a:lnTo>
                  <a:lnTo>
                    <a:pt x="25400" y="57531"/>
                  </a:lnTo>
                  <a:lnTo>
                    <a:pt x="12700" y="57531"/>
                  </a:lnTo>
                  <a:lnTo>
                    <a:pt x="12700" y="44831"/>
                  </a:lnTo>
                  <a:lnTo>
                    <a:pt x="22689565" y="44831"/>
                  </a:lnTo>
                  <a:lnTo>
                    <a:pt x="22689565" y="57531"/>
                  </a:lnTo>
                  <a:lnTo>
                    <a:pt x="22676865" y="57531"/>
                  </a:lnTo>
                  <a:lnTo>
                    <a:pt x="22676865" y="12700"/>
                  </a:lnTo>
                  <a:lnTo>
                    <a:pt x="22689565" y="12700"/>
                  </a:lnTo>
                  <a:lnTo>
                    <a:pt x="22689565" y="25400"/>
                  </a:lnTo>
                  <a:lnTo>
                    <a:pt x="12700" y="25400"/>
                  </a:lnTo>
                  <a:close/>
                </a:path>
              </a:pathLst>
            </a:custGeom>
            <a:solidFill>
              <a:srgbClr val="595959"/>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grpSp>
      <p:sp>
        <p:nvSpPr>
          <p:cNvPr id="415" name="Google Shape;415;p52"/>
          <p:cNvSpPr txBox="1"/>
          <p:nvPr/>
        </p:nvSpPr>
        <p:spPr>
          <a:xfrm>
            <a:off x="413338" y="1067538"/>
            <a:ext cx="3671100" cy="107700"/>
          </a:xfrm>
          <a:prstGeom prst="rect">
            <a:avLst/>
          </a:prstGeom>
          <a:noFill/>
          <a:ln>
            <a:noFill/>
          </a:ln>
        </p:spPr>
        <p:txBody>
          <a:bodyPr spcFirstLastPara="1" wrap="square" lIns="0" tIns="0" rIns="0" bIns="0" anchor="t" anchorCtr="0">
            <a:spAutoFit/>
          </a:bodyPr>
          <a:lstStyle/>
          <a:p>
            <a:pPr marL="0" marR="0" lvl="0" indent="0" algn="l" rtl="0">
              <a:lnSpc>
                <a:spcPct val="119996"/>
              </a:lnSpc>
              <a:spcBef>
                <a:spcPts val="0"/>
              </a:spcBef>
              <a:spcAft>
                <a:spcPts val="0"/>
              </a:spcAft>
              <a:buNone/>
            </a:pPr>
            <a:endParaRPr sz="700"/>
          </a:p>
        </p:txBody>
      </p:sp>
      <p:sp>
        <p:nvSpPr>
          <p:cNvPr id="416" name="Google Shape;416;p52"/>
          <p:cNvSpPr/>
          <p:nvPr/>
        </p:nvSpPr>
        <p:spPr>
          <a:xfrm>
            <a:off x="147750" y="142125"/>
            <a:ext cx="8865441" cy="4859226"/>
          </a:xfrm>
          <a:custGeom>
            <a:avLst/>
            <a:gdLst/>
            <a:ahLst/>
            <a:cxnLst/>
            <a:rect l="l" t="t" r="r" b="b"/>
            <a:pathLst>
              <a:path w="23641177" h="12957937" extrusionOk="0">
                <a:moveTo>
                  <a:pt x="25400" y="0"/>
                </a:moveTo>
                <a:lnTo>
                  <a:pt x="23615777" y="0"/>
                </a:lnTo>
                <a:cubicBezTo>
                  <a:pt x="23629747" y="0"/>
                  <a:pt x="23641177" y="11430"/>
                  <a:pt x="23641177" y="25400"/>
                </a:cubicBezTo>
                <a:lnTo>
                  <a:pt x="23641177" y="12932537"/>
                </a:lnTo>
                <a:cubicBezTo>
                  <a:pt x="23641177" y="12946507"/>
                  <a:pt x="23629747" y="12957937"/>
                  <a:pt x="23615777" y="12957937"/>
                </a:cubicBezTo>
                <a:lnTo>
                  <a:pt x="25400" y="12957937"/>
                </a:lnTo>
                <a:cubicBezTo>
                  <a:pt x="11430" y="12957937"/>
                  <a:pt x="0" y="12946507"/>
                  <a:pt x="0" y="12932537"/>
                </a:cubicBezTo>
                <a:lnTo>
                  <a:pt x="0" y="25400"/>
                </a:lnTo>
                <a:cubicBezTo>
                  <a:pt x="0" y="11430"/>
                  <a:pt x="11430" y="0"/>
                  <a:pt x="25400" y="0"/>
                </a:cubicBezTo>
                <a:moveTo>
                  <a:pt x="25400" y="50800"/>
                </a:moveTo>
                <a:lnTo>
                  <a:pt x="25400" y="25400"/>
                </a:lnTo>
                <a:lnTo>
                  <a:pt x="50800" y="25400"/>
                </a:lnTo>
                <a:lnTo>
                  <a:pt x="50800" y="12932537"/>
                </a:lnTo>
                <a:lnTo>
                  <a:pt x="25400" y="12932537"/>
                </a:lnTo>
                <a:lnTo>
                  <a:pt x="25400" y="12907137"/>
                </a:lnTo>
                <a:lnTo>
                  <a:pt x="23615777" y="12907137"/>
                </a:lnTo>
                <a:lnTo>
                  <a:pt x="23615777" y="12932537"/>
                </a:lnTo>
                <a:lnTo>
                  <a:pt x="23590377" y="12932537"/>
                </a:lnTo>
                <a:lnTo>
                  <a:pt x="23590377" y="25400"/>
                </a:lnTo>
                <a:lnTo>
                  <a:pt x="23615777" y="25400"/>
                </a:lnTo>
                <a:lnTo>
                  <a:pt x="23615777" y="50800"/>
                </a:lnTo>
                <a:lnTo>
                  <a:pt x="25400" y="50800"/>
                </a:lnTo>
                <a:close/>
              </a:path>
            </a:pathLst>
          </a:custGeom>
          <a:solidFill>
            <a:srgbClr val="000000"/>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417" name="Google Shape;417;p52"/>
          <p:cNvSpPr txBox="1"/>
          <p:nvPr/>
        </p:nvSpPr>
        <p:spPr>
          <a:xfrm>
            <a:off x="341925" y="892150"/>
            <a:ext cx="6097500" cy="4464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1200"/>
              </a:spcAft>
              <a:buNone/>
            </a:pPr>
            <a:r>
              <a:rPr lang="en" sz="1700" b="1">
                <a:solidFill>
                  <a:schemeClr val="dk1"/>
                </a:solidFill>
                <a:latin typeface="Times New Roman"/>
                <a:ea typeface="Times New Roman"/>
                <a:cs typeface="Times New Roman"/>
                <a:sym typeface="Times New Roman"/>
              </a:rPr>
              <a:t>Simulated dataset  : </a:t>
            </a:r>
            <a:endParaRPr/>
          </a:p>
        </p:txBody>
      </p:sp>
      <p:pic>
        <p:nvPicPr>
          <p:cNvPr id="2" name="Picture 1">
            <a:extLst>
              <a:ext uri="{FF2B5EF4-FFF2-40B4-BE49-F238E27FC236}">
                <a16:creationId xmlns:a16="http://schemas.microsoft.com/office/drawing/2014/main" id="{A107B744-6063-EFF7-CFA2-2EC2FB85BBB0}"/>
              </a:ext>
            </a:extLst>
          </p:cNvPr>
          <p:cNvPicPr>
            <a:picLocks noChangeAspect="1"/>
          </p:cNvPicPr>
          <p:nvPr/>
        </p:nvPicPr>
        <p:blipFill>
          <a:blip r:embed="rId3"/>
          <a:srcRect l="971" t="1941" r="1447" b="-1"/>
          <a:stretch/>
        </p:blipFill>
        <p:spPr>
          <a:xfrm>
            <a:off x="354963" y="1658739"/>
            <a:ext cx="8420507" cy="3003578"/>
          </a:xfrm>
          <a:prstGeom prst="rect">
            <a:avLst/>
          </a:prstGeom>
        </p:spPr>
      </p:pic>
      <p:sp>
        <p:nvSpPr>
          <p:cNvPr id="3" name="Rectangle: Rounded Corners 2">
            <a:extLst>
              <a:ext uri="{FF2B5EF4-FFF2-40B4-BE49-F238E27FC236}">
                <a16:creationId xmlns:a16="http://schemas.microsoft.com/office/drawing/2014/main" id="{619E6AAA-42A7-1C0C-54C6-6BCD78CB6F4E}"/>
              </a:ext>
            </a:extLst>
          </p:cNvPr>
          <p:cNvSpPr/>
          <p:nvPr/>
        </p:nvSpPr>
        <p:spPr>
          <a:xfrm>
            <a:off x="6372225" y="1414463"/>
            <a:ext cx="2416812" cy="3335988"/>
          </a:xfrm>
          <a:prstGeom prst="roundRect">
            <a:avLst/>
          </a:prstGeom>
          <a:noFill/>
          <a:ln>
            <a:solidFill>
              <a:schemeClr val="accent1"/>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effectLst>
                <a:innerShdw blurRad="63500" dist="50800" dir="18900000">
                  <a:prstClr val="black">
                    <a:alpha val="50000"/>
                  </a:prstClr>
                </a:innerShdw>
              </a:effectLst>
            </a:endParaRPr>
          </a:p>
        </p:txBody>
      </p:sp>
      <p:sp>
        <p:nvSpPr>
          <p:cNvPr id="4" name="Rectangle: Rounded Corners 3">
            <a:extLst>
              <a:ext uri="{FF2B5EF4-FFF2-40B4-BE49-F238E27FC236}">
                <a16:creationId xmlns:a16="http://schemas.microsoft.com/office/drawing/2014/main" id="{C6AD1159-E210-E83C-7B75-37A29E744F95}"/>
              </a:ext>
            </a:extLst>
          </p:cNvPr>
          <p:cNvSpPr/>
          <p:nvPr/>
        </p:nvSpPr>
        <p:spPr>
          <a:xfrm>
            <a:off x="1852613" y="1519238"/>
            <a:ext cx="1343025" cy="3143079"/>
          </a:xfrm>
          <a:prstGeom prst="roundRect">
            <a:avLst/>
          </a:prstGeom>
          <a:noFill/>
          <a:ln>
            <a:solidFill>
              <a:schemeClr val="accent1"/>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6" name="Connector: Curved 5">
            <a:extLst>
              <a:ext uri="{FF2B5EF4-FFF2-40B4-BE49-F238E27FC236}">
                <a16:creationId xmlns:a16="http://schemas.microsoft.com/office/drawing/2014/main" id="{3937AE70-2B5E-3B81-4330-3EE5664F58AD}"/>
              </a:ext>
            </a:extLst>
          </p:cNvPr>
          <p:cNvCxnSpPr>
            <a:stCxn id="4" idx="0"/>
            <a:endCxn id="3" idx="0"/>
          </p:cNvCxnSpPr>
          <p:nvPr/>
        </p:nvCxnSpPr>
        <p:spPr>
          <a:xfrm rot="5400000" flipH="1" flipV="1">
            <a:off x="4999991" y="-1061401"/>
            <a:ext cx="104775" cy="5056505"/>
          </a:xfrm>
          <a:prstGeom prst="curvedConnector3">
            <a:avLst>
              <a:gd name="adj1" fmla="val 318182"/>
            </a:avLst>
          </a:prstGeom>
          <a:ln>
            <a:tailEnd type="triangle"/>
          </a:ln>
        </p:spPr>
        <p:style>
          <a:lnRef idx="2">
            <a:schemeClr val="accent1"/>
          </a:lnRef>
          <a:fillRef idx="0">
            <a:schemeClr val="accent1"/>
          </a:fillRef>
          <a:effectRef idx="1">
            <a:schemeClr val="accent1"/>
          </a:effectRef>
          <a:fontRef idx="minor">
            <a:schemeClr val="tx1"/>
          </a:fontRef>
        </p:style>
      </p:cxn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09">
          <a:extLst>
            <a:ext uri="{FF2B5EF4-FFF2-40B4-BE49-F238E27FC236}">
              <a16:creationId xmlns:a16="http://schemas.microsoft.com/office/drawing/2014/main" id="{AFD19E57-422C-CD3A-47C2-7B934302DDF7}"/>
            </a:ext>
          </a:extLst>
        </p:cNvPr>
        <p:cNvGrpSpPr/>
        <p:nvPr/>
      </p:nvGrpSpPr>
      <p:grpSpPr>
        <a:xfrm>
          <a:off x="0" y="0"/>
          <a:ext cx="0" cy="0"/>
          <a:chOff x="0" y="0"/>
          <a:chExt cx="0" cy="0"/>
        </a:xfrm>
      </p:grpSpPr>
      <p:sp>
        <p:nvSpPr>
          <p:cNvPr id="410" name="Google Shape;410;p52">
            <a:extLst>
              <a:ext uri="{FF2B5EF4-FFF2-40B4-BE49-F238E27FC236}">
                <a16:creationId xmlns:a16="http://schemas.microsoft.com/office/drawing/2014/main" id="{E4F83CAB-52E0-9CB8-46A6-03787CD0CCAA}"/>
              </a:ext>
            </a:extLst>
          </p:cNvPr>
          <p:cNvSpPr txBox="1"/>
          <p:nvPr/>
        </p:nvSpPr>
        <p:spPr>
          <a:xfrm>
            <a:off x="341913" y="430463"/>
            <a:ext cx="8429100" cy="461665"/>
          </a:xfrm>
          <a:prstGeom prst="rect">
            <a:avLst/>
          </a:prstGeom>
          <a:noFill/>
          <a:ln>
            <a:noFill/>
          </a:ln>
        </p:spPr>
        <p:txBody>
          <a:bodyPr spcFirstLastPara="1" wrap="square" lIns="0" tIns="0" rIns="0" bIns="0" anchor="t" anchorCtr="0">
            <a:spAutoFit/>
          </a:bodyPr>
          <a:lstStyle/>
          <a:p>
            <a:pPr marL="0" lvl="0" indent="0" algn="l" rtl="0">
              <a:lnSpc>
                <a:spcPct val="120004"/>
              </a:lnSpc>
              <a:spcBef>
                <a:spcPts val="0"/>
              </a:spcBef>
              <a:spcAft>
                <a:spcPts val="0"/>
              </a:spcAft>
              <a:buClr>
                <a:schemeClr val="dk1"/>
              </a:buClr>
              <a:buFont typeface="Arial"/>
              <a:buNone/>
            </a:pPr>
            <a:r>
              <a:rPr lang="en" sz="2500" dirty="0">
                <a:solidFill>
                  <a:srgbClr val="FF0000"/>
                </a:solidFill>
                <a:latin typeface="Times New Roman"/>
                <a:ea typeface="Times New Roman"/>
                <a:cs typeface="Times New Roman"/>
                <a:sym typeface="Times New Roman"/>
              </a:rPr>
              <a:t>(I) Clustering: </a:t>
            </a:r>
            <a:endParaRPr sz="2500" dirty="0">
              <a:solidFill>
                <a:srgbClr val="FF0000"/>
              </a:solidFill>
              <a:latin typeface="Times New Roman"/>
              <a:ea typeface="Times New Roman"/>
              <a:cs typeface="Times New Roman"/>
              <a:sym typeface="Times New Roman"/>
            </a:endParaRPr>
          </a:p>
        </p:txBody>
      </p:sp>
      <p:sp>
        <p:nvSpPr>
          <p:cNvPr id="411" name="Google Shape;411;p52">
            <a:extLst>
              <a:ext uri="{FF2B5EF4-FFF2-40B4-BE49-F238E27FC236}">
                <a16:creationId xmlns:a16="http://schemas.microsoft.com/office/drawing/2014/main" id="{85534B46-7E3A-FF1F-1968-EE65A528311A}"/>
              </a:ext>
            </a:extLst>
          </p:cNvPr>
          <p:cNvSpPr txBox="1"/>
          <p:nvPr/>
        </p:nvSpPr>
        <p:spPr>
          <a:xfrm>
            <a:off x="442976" y="1175246"/>
            <a:ext cx="8227200" cy="277200"/>
          </a:xfrm>
          <a:prstGeom prst="rect">
            <a:avLst/>
          </a:prstGeom>
          <a:noFill/>
          <a:ln>
            <a:noFill/>
          </a:ln>
        </p:spPr>
        <p:txBody>
          <a:bodyPr spcFirstLastPara="1" wrap="square" lIns="0" tIns="0" rIns="0" bIns="0" anchor="t" anchorCtr="0">
            <a:spAutoFit/>
          </a:bodyPr>
          <a:lstStyle/>
          <a:p>
            <a:pPr marL="457200" lvl="0" indent="0" algn="just" rtl="0">
              <a:lnSpc>
                <a:spcPct val="140423"/>
              </a:lnSpc>
              <a:spcBef>
                <a:spcPts val="0"/>
              </a:spcBef>
              <a:spcAft>
                <a:spcPts val="0"/>
              </a:spcAft>
              <a:buNone/>
            </a:pPr>
            <a:endParaRPr sz="1800">
              <a:latin typeface="Times New Roman"/>
              <a:ea typeface="Times New Roman"/>
              <a:cs typeface="Times New Roman"/>
              <a:sym typeface="Times New Roman"/>
            </a:endParaRPr>
          </a:p>
        </p:txBody>
      </p:sp>
      <p:grpSp>
        <p:nvGrpSpPr>
          <p:cNvPr id="412" name="Google Shape;412;p52">
            <a:extLst>
              <a:ext uri="{FF2B5EF4-FFF2-40B4-BE49-F238E27FC236}">
                <a16:creationId xmlns:a16="http://schemas.microsoft.com/office/drawing/2014/main" id="{87951A1B-1CFB-1700-A17D-69698984EB4B}"/>
              </a:ext>
            </a:extLst>
          </p:cNvPr>
          <p:cNvGrpSpPr/>
          <p:nvPr/>
        </p:nvGrpSpPr>
        <p:grpSpPr>
          <a:xfrm>
            <a:off x="315336" y="840600"/>
            <a:ext cx="8513349" cy="26337"/>
            <a:chOff x="0" y="0"/>
            <a:chExt cx="22702265" cy="70231"/>
          </a:xfrm>
        </p:grpSpPr>
        <p:sp>
          <p:nvSpPr>
            <p:cNvPr id="413" name="Google Shape;413;p52">
              <a:extLst>
                <a:ext uri="{FF2B5EF4-FFF2-40B4-BE49-F238E27FC236}">
                  <a16:creationId xmlns:a16="http://schemas.microsoft.com/office/drawing/2014/main" id="{89191886-C36E-C725-0873-473F7B3A35BD}"/>
                </a:ext>
              </a:extLst>
            </p:cNvPr>
            <p:cNvSpPr/>
            <p:nvPr/>
          </p:nvSpPr>
          <p:spPr>
            <a:xfrm>
              <a:off x="12700" y="12700"/>
              <a:ext cx="22676865" cy="44831"/>
            </a:xfrm>
            <a:custGeom>
              <a:avLst/>
              <a:gdLst/>
              <a:ahLst/>
              <a:cxnLst/>
              <a:rect l="l" t="t" r="r" b="b"/>
              <a:pathLst>
                <a:path w="22676865" h="44831" extrusionOk="0">
                  <a:moveTo>
                    <a:pt x="0" y="0"/>
                  </a:moveTo>
                  <a:lnTo>
                    <a:pt x="22676865" y="0"/>
                  </a:lnTo>
                  <a:lnTo>
                    <a:pt x="22676865" y="44831"/>
                  </a:lnTo>
                  <a:lnTo>
                    <a:pt x="0" y="44831"/>
                  </a:lnTo>
                  <a:close/>
                </a:path>
              </a:pathLst>
            </a:custGeom>
            <a:solidFill>
              <a:srgbClr val="000000"/>
            </a:solidFill>
            <a:ln>
              <a:noFill/>
            </a:ln>
          </p:spPr>
        </p:sp>
        <p:sp>
          <p:nvSpPr>
            <p:cNvPr id="414" name="Google Shape;414;p52">
              <a:extLst>
                <a:ext uri="{FF2B5EF4-FFF2-40B4-BE49-F238E27FC236}">
                  <a16:creationId xmlns:a16="http://schemas.microsoft.com/office/drawing/2014/main" id="{D246FE03-1FF4-C20B-962C-503E2D2BC95D}"/>
                </a:ext>
              </a:extLst>
            </p:cNvPr>
            <p:cNvSpPr/>
            <p:nvPr/>
          </p:nvSpPr>
          <p:spPr>
            <a:xfrm>
              <a:off x="0" y="0"/>
              <a:ext cx="22702265" cy="70231"/>
            </a:xfrm>
            <a:custGeom>
              <a:avLst/>
              <a:gdLst/>
              <a:ahLst/>
              <a:cxnLst/>
              <a:rect l="l" t="t" r="r" b="b"/>
              <a:pathLst>
                <a:path w="22702265" h="70231" extrusionOk="0">
                  <a:moveTo>
                    <a:pt x="12700" y="0"/>
                  </a:moveTo>
                  <a:lnTo>
                    <a:pt x="22689565" y="0"/>
                  </a:lnTo>
                  <a:cubicBezTo>
                    <a:pt x="22696551" y="0"/>
                    <a:pt x="22702265" y="5715"/>
                    <a:pt x="22702265" y="12700"/>
                  </a:cubicBezTo>
                  <a:lnTo>
                    <a:pt x="22702265" y="57531"/>
                  </a:lnTo>
                  <a:cubicBezTo>
                    <a:pt x="22702265" y="64516"/>
                    <a:pt x="22696551" y="70231"/>
                    <a:pt x="22689565" y="70231"/>
                  </a:cubicBezTo>
                  <a:lnTo>
                    <a:pt x="12700" y="70231"/>
                  </a:lnTo>
                  <a:cubicBezTo>
                    <a:pt x="5715" y="70231"/>
                    <a:pt x="0" y="64516"/>
                    <a:pt x="0" y="57531"/>
                  </a:cubicBezTo>
                  <a:lnTo>
                    <a:pt x="0" y="12700"/>
                  </a:lnTo>
                  <a:cubicBezTo>
                    <a:pt x="0" y="5715"/>
                    <a:pt x="5715" y="0"/>
                    <a:pt x="12700" y="0"/>
                  </a:cubicBezTo>
                  <a:moveTo>
                    <a:pt x="12700" y="25400"/>
                  </a:moveTo>
                  <a:lnTo>
                    <a:pt x="12700" y="12700"/>
                  </a:lnTo>
                  <a:lnTo>
                    <a:pt x="25400" y="12700"/>
                  </a:lnTo>
                  <a:lnTo>
                    <a:pt x="25400" y="57531"/>
                  </a:lnTo>
                  <a:lnTo>
                    <a:pt x="12700" y="57531"/>
                  </a:lnTo>
                  <a:lnTo>
                    <a:pt x="12700" y="44831"/>
                  </a:lnTo>
                  <a:lnTo>
                    <a:pt x="22689565" y="44831"/>
                  </a:lnTo>
                  <a:lnTo>
                    <a:pt x="22689565" y="57531"/>
                  </a:lnTo>
                  <a:lnTo>
                    <a:pt x="22676865" y="57531"/>
                  </a:lnTo>
                  <a:lnTo>
                    <a:pt x="22676865" y="12700"/>
                  </a:lnTo>
                  <a:lnTo>
                    <a:pt x="22689565" y="12700"/>
                  </a:lnTo>
                  <a:lnTo>
                    <a:pt x="22689565" y="25400"/>
                  </a:lnTo>
                  <a:lnTo>
                    <a:pt x="12700" y="25400"/>
                  </a:lnTo>
                  <a:close/>
                </a:path>
              </a:pathLst>
            </a:custGeom>
            <a:solidFill>
              <a:srgbClr val="595959"/>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grpSp>
      <p:sp>
        <p:nvSpPr>
          <p:cNvPr id="415" name="Google Shape;415;p52">
            <a:extLst>
              <a:ext uri="{FF2B5EF4-FFF2-40B4-BE49-F238E27FC236}">
                <a16:creationId xmlns:a16="http://schemas.microsoft.com/office/drawing/2014/main" id="{BDC0797C-264F-38B5-353F-55A2900609DE}"/>
              </a:ext>
            </a:extLst>
          </p:cNvPr>
          <p:cNvSpPr txBox="1"/>
          <p:nvPr/>
        </p:nvSpPr>
        <p:spPr>
          <a:xfrm>
            <a:off x="413338" y="1067538"/>
            <a:ext cx="3671100" cy="107700"/>
          </a:xfrm>
          <a:prstGeom prst="rect">
            <a:avLst/>
          </a:prstGeom>
          <a:noFill/>
          <a:ln>
            <a:noFill/>
          </a:ln>
        </p:spPr>
        <p:txBody>
          <a:bodyPr spcFirstLastPara="1" wrap="square" lIns="0" tIns="0" rIns="0" bIns="0" anchor="t" anchorCtr="0">
            <a:spAutoFit/>
          </a:bodyPr>
          <a:lstStyle/>
          <a:p>
            <a:pPr marL="0" marR="0" lvl="0" indent="0" algn="l" rtl="0">
              <a:lnSpc>
                <a:spcPct val="119996"/>
              </a:lnSpc>
              <a:spcBef>
                <a:spcPts val="0"/>
              </a:spcBef>
              <a:spcAft>
                <a:spcPts val="0"/>
              </a:spcAft>
              <a:buNone/>
            </a:pPr>
            <a:endParaRPr sz="700"/>
          </a:p>
        </p:txBody>
      </p:sp>
      <p:sp>
        <p:nvSpPr>
          <p:cNvPr id="416" name="Google Shape;416;p52">
            <a:extLst>
              <a:ext uri="{FF2B5EF4-FFF2-40B4-BE49-F238E27FC236}">
                <a16:creationId xmlns:a16="http://schemas.microsoft.com/office/drawing/2014/main" id="{E83466B4-C153-8B21-4C4E-FC104432BA5B}"/>
              </a:ext>
            </a:extLst>
          </p:cNvPr>
          <p:cNvSpPr/>
          <p:nvPr/>
        </p:nvSpPr>
        <p:spPr>
          <a:xfrm>
            <a:off x="147750" y="142125"/>
            <a:ext cx="8865441" cy="4859226"/>
          </a:xfrm>
          <a:custGeom>
            <a:avLst/>
            <a:gdLst/>
            <a:ahLst/>
            <a:cxnLst/>
            <a:rect l="l" t="t" r="r" b="b"/>
            <a:pathLst>
              <a:path w="23641177" h="12957937" extrusionOk="0">
                <a:moveTo>
                  <a:pt x="25400" y="0"/>
                </a:moveTo>
                <a:lnTo>
                  <a:pt x="23615777" y="0"/>
                </a:lnTo>
                <a:cubicBezTo>
                  <a:pt x="23629747" y="0"/>
                  <a:pt x="23641177" y="11430"/>
                  <a:pt x="23641177" y="25400"/>
                </a:cubicBezTo>
                <a:lnTo>
                  <a:pt x="23641177" y="12932537"/>
                </a:lnTo>
                <a:cubicBezTo>
                  <a:pt x="23641177" y="12946507"/>
                  <a:pt x="23629747" y="12957937"/>
                  <a:pt x="23615777" y="12957937"/>
                </a:cubicBezTo>
                <a:lnTo>
                  <a:pt x="25400" y="12957937"/>
                </a:lnTo>
                <a:cubicBezTo>
                  <a:pt x="11430" y="12957937"/>
                  <a:pt x="0" y="12946507"/>
                  <a:pt x="0" y="12932537"/>
                </a:cubicBezTo>
                <a:lnTo>
                  <a:pt x="0" y="25400"/>
                </a:lnTo>
                <a:cubicBezTo>
                  <a:pt x="0" y="11430"/>
                  <a:pt x="11430" y="0"/>
                  <a:pt x="25400" y="0"/>
                </a:cubicBezTo>
                <a:moveTo>
                  <a:pt x="25400" y="50800"/>
                </a:moveTo>
                <a:lnTo>
                  <a:pt x="25400" y="25400"/>
                </a:lnTo>
                <a:lnTo>
                  <a:pt x="50800" y="25400"/>
                </a:lnTo>
                <a:lnTo>
                  <a:pt x="50800" y="12932537"/>
                </a:lnTo>
                <a:lnTo>
                  <a:pt x="25400" y="12932537"/>
                </a:lnTo>
                <a:lnTo>
                  <a:pt x="25400" y="12907137"/>
                </a:lnTo>
                <a:lnTo>
                  <a:pt x="23615777" y="12907137"/>
                </a:lnTo>
                <a:lnTo>
                  <a:pt x="23615777" y="12932537"/>
                </a:lnTo>
                <a:lnTo>
                  <a:pt x="23590377" y="12932537"/>
                </a:lnTo>
                <a:lnTo>
                  <a:pt x="23590377" y="25400"/>
                </a:lnTo>
                <a:lnTo>
                  <a:pt x="23615777" y="25400"/>
                </a:lnTo>
                <a:lnTo>
                  <a:pt x="23615777" y="50800"/>
                </a:lnTo>
                <a:lnTo>
                  <a:pt x="25400" y="50800"/>
                </a:lnTo>
                <a:close/>
              </a:path>
            </a:pathLst>
          </a:custGeom>
          <a:solidFill>
            <a:srgbClr val="000000"/>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417" name="Google Shape;417;p52">
            <a:extLst>
              <a:ext uri="{FF2B5EF4-FFF2-40B4-BE49-F238E27FC236}">
                <a16:creationId xmlns:a16="http://schemas.microsoft.com/office/drawing/2014/main" id="{A3218699-F336-0717-C53A-7EC5A1D103AC}"/>
              </a:ext>
            </a:extLst>
          </p:cNvPr>
          <p:cNvSpPr txBox="1"/>
          <p:nvPr/>
        </p:nvSpPr>
        <p:spPr>
          <a:xfrm>
            <a:off x="339471" y="1175238"/>
            <a:ext cx="8481997" cy="3624808"/>
          </a:xfrm>
          <a:prstGeom prst="rect">
            <a:avLst/>
          </a:prstGeom>
          <a:noFill/>
          <a:ln>
            <a:noFill/>
          </a:ln>
        </p:spPr>
        <p:txBody>
          <a:bodyPr spcFirstLastPara="1" wrap="square" lIns="91425" tIns="91425" rIns="91425" bIns="91425" anchor="t" anchorCtr="0">
            <a:spAutoFit/>
          </a:bodyPr>
          <a:lstStyle/>
          <a:p>
            <a:pPr marL="285750" lvl="0" indent="-285750" algn="l" rtl="0">
              <a:lnSpc>
                <a:spcPct val="150000"/>
              </a:lnSpc>
              <a:buFont typeface="Wingdings" panose="05000000000000000000" pitchFamily="2" charset="2"/>
              <a:buChar char="q"/>
            </a:pPr>
            <a:r>
              <a:rPr lang="en" sz="1800" b="1" dirty="0">
                <a:solidFill>
                  <a:schemeClr val="tx1"/>
                </a:solidFill>
                <a:latin typeface="Times New Roman"/>
                <a:ea typeface="Times New Roman"/>
                <a:cs typeface="Times New Roman"/>
                <a:sym typeface="Times New Roman"/>
              </a:rPr>
              <a:t>Step 1 : </a:t>
            </a:r>
            <a:r>
              <a:rPr lang="en" sz="1800" dirty="0">
                <a:solidFill>
                  <a:schemeClr val="tx1"/>
                </a:solidFill>
                <a:latin typeface="Times New Roman"/>
                <a:ea typeface="Times New Roman"/>
                <a:cs typeface="Times New Roman"/>
                <a:sym typeface="Times New Roman"/>
              </a:rPr>
              <a:t>Categorize the application types to 3 different network slices namely </a:t>
            </a:r>
          </a:p>
          <a:p>
            <a:r>
              <a:rPr lang="en-IN" b="1" dirty="0">
                <a:solidFill>
                  <a:schemeClr val="tx1"/>
                </a:solidFill>
                <a:latin typeface="Times New Roman"/>
                <a:cs typeface="Times New Roman"/>
              </a:rPr>
              <a:t>	</a:t>
            </a:r>
            <a:r>
              <a:rPr lang="en-IN" b="1" dirty="0" err="1">
                <a:solidFill>
                  <a:schemeClr val="tx1"/>
                </a:solidFill>
                <a:latin typeface="Times New Roman"/>
                <a:cs typeface="Times New Roman"/>
              </a:rPr>
              <a:t>eMBB</a:t>
            </a:r>
            <a:r>
              <a:rPr lang="en-IN" dirty="0">
                <a:solidFill>
                  <a:schemeClr val="tx1"/>
                </a:solidFill>
                <a:latin typeface="Times New Roman"/>
                <a:cs typeface="Times New Roman"/>
              </a:rPr>
              <a:t> -  </a:t>
            </a:r>
            <a:r>
              <a:rPr lang="en-IN" dirty="0" err="1">
                <a:solidFill>
                  <a:schemeClr val="tx1"/>
                </a:solidFill>
                <a:latin typeface="Times New Roman"/>
                <a:cs typeface="Times New Roman"/>
              </a:rPr>
              <a:t>Background_Download</a:t>
            </a:r>
            <a:r>
              <a:rPr lang="en-IN" dirty="0">
                <a:solidFill>
                  <a:schemeClr val="tx1"/>
                </a:solidFill>
                <a:latin typeface="Times New Roman"/>
                <a:cs typeface="Times New Roman"/>
              </a:rPr>
              <a:t>, </a:t>
            </a:r>
            <a:r>
              <a:rPr lang="en-IN" dirty="0" err="1">
                <a:solidFill>
                  <a:schemeClr val="tx1"/>
                </a:solidFill>
                <a:latin typeface="Times New Roman"/>
                <a:cs typeface="Times New Roman"/>
              </a:rPr>
              <a:t>File_Download</a:t>
            </a:r>
            <a:r>
              <a:rPr lang="en-IN" dirty="0">
                <a:solidFill>
                  <a:schemeClr val="tx1"/>
                </a:solidFill>
                <a:latin typeface="Times New Roman"/>
                <a:cs typeface="Times New Roman"/>
              </a:rPr>
              <a:t>, Streaming, </a:t>
            </a:r>
            <a:r>
              <a:rPr lang="en-IN" dirty="0" err="1">
                <a:solidFill>
                  <a:schemeClr val="tx1"/>
                </a:solidFill>
                <a:latin typeface="Times New Roman"/>
                <a:cs typeface="Times New Roman"/>
              </a:rPr>
              <a:t>Video_Streaming</a:t>
            </a:r>
            <a:endParaRPr lang="en-IN" dirty="0">
              <a:solidFill>
                <a:schemeClr val="tx1"/>
              </a:solidFill>
              <a:latin typeface="Times New Roman"/>
              <a:cs typeface="Times New Roman"/>
            </a:endParaRPr>
          </a:p>
          <a:p>
            <a:r>
              <a:rPr lang="en-IN" b="1" dirty="0">
                <a:solidFill>
                  <a:schemeClr val="tx1"/>
                </a:solidFill>
                <a:latin typeface="Times New Roman"/>
                <a:cs typeface="Times New Roman"/>
              </a:rPr>
              <a:t>	URLLC </a:t>
            </a:r>
            <a:r>
              <a:rPr lang="en-IN" dirty="0">
                <a:solidFill>
                  <a:schemeClr val="tx1"/>
                </a:solidFill>
                <a:latin typeface="Times New Roman"/>
                <a:cs typeface="Times New Roman"/>
              </a:rPr>
              <a:t>- </a:t>
            </a:r>
            <a:r>
              <a:rPr lang="en-IN" dirty="0" err="1">
                <a:solidFill>
                  <a:schemeClr val="tx1"/>
                </a:solidFill>
                <a:latin typeface="Times New Roman"/>
                <a:cs typeface="Times New Roman"/>
              </a:rPr>
              <a:t>Emergency_Service</a:t>
            </a:r>
            <a:r>
              <a:rPr lang="en-IN" dirty="0">
                <a:solidFill>
                  <a:schemeClr val="tx1"/>
                </a:solidFill>
                <a:latin typeface="Times New Roman"/>
                <a:cs typeface="Times New Roman"/>
              </a:rPr>
              <a:t>, </a:t>
            </a:r>
            <a:r>
              <a:rPr lang="en-IN" dirty="0" err="1">
                <a:solidFill>
                  <a:schemeClr val="tx1"/>
                </a:solidFill>
                <a:latin typeface="Times New Roman"/>
                <a:cs typeface="Times New Roman"/>
              </a:rPr>
              <a:t>Online_Gaming</a:t>
            </a:r>
            <a:r>
              <a:rPr lang="en-IN" dirty="0">
                <a:solidFill>
                  <a:schemeClr val="tx1"/>
                </a:solidFill>
                <a:latin typeface="Times New Roman"/>
                <a:cs typeface="Times New Roman"/>
              </a:rPr>
              <a:t>, </a:t>
            </a:r>
            <a:r>
              <a:rPr lang="en-IN" dirty="0" err="1">
                <a:solidFill>
                  <a:schemeClr val="tx1"/>
                </a:solidFill>
                <a:latin typeface="Times New Roman"/>
                <a:cs typeface="Times New Roman"/>
              </a:rPr>
              <a:t>Video_Call</a:t>
            </a:r>
            <a:r>
              <a:rPr lang="en-IN" dirty="0">
                <a:solidFill>
                  <a:schemeClr val="tx1"/>
                </a:solidFill>
                <a:latin typeface="Times New Roman"/>
                <a:cs typeface="Times New Roman"/>
              </a:rPr>
              <a:t>, </a:t>
            </a:r>
            <a:r>
              <a:rPr lang="en-IN" dirty="0" err="1">
                <a:solidFill>
                  <a:schemeClr val="tx1"/>
                </a:solidFill>
                <a:latin typeface="Times New Roman"/>
                <a:cs typeface="Times New Roman"/>
              </a:rPr>
              <a:t>VoIP_Call</a:t>
            </a:r>
            <a:r>
              <a:rPr lang="en-IN" dirty="0">
                <a:solidFill>
                  <a:schemeClr val="tx1"/>
                </a:solidFill>
                <a:latin typeface="Times New Roman"/>
                <a:cs typeface="Times New Roman"/>
              </a:rPr>
              <a:t>, </a:t>
            </a:r>
            <a:r>
              <a:rPr lang="en-IN" dirty="0" err="1">
                <a:solidFill>
                  <a:schemeClr val="tx1"/>
                </a:solidFill>
                <a:latin typeface="Times New Roman"/>
                <a:cs typeface="Times New Roman"/>
              </a:rPr>
              <a:t>Voice_Call</a:t>
            </a:r>
            <a:endParaRPr lang="en-IN" dirty="0">
              <a:solidFill>
                <a:schemeClr val="tx1"/>
              </a:solidFill>
              <a:latin typeface="Times New Roman"/>
              <a:cs typeface="Times New Roman"/>
            </a:endParaRPr>
          </a:p>
          <a:p>
            <a:r>
              <a:rPr lang="en-IN" b="1" dirty="0">
                <a:solidFill>
                  <a:schemeClr val="tx1"/>
                </a:solidFill>
                <a:latin typeface="Times New Roman"/>
                <a:cs typeface="Times New Roman"/>
              </a:rPr>
              <a:t>	</a:t>
            </a:r>
            <a:r>
              <a:rPr lang="en-IN" b="1" dirty="0" err="1">
                <a:solidFill>
                  <a:schemeClr val="tx1"/>
                </a:solidFill>
                <a:latin typeface="Times New Roman"/>
                <a:cs typeface="Times New Roman"/>
              </a:rPr>
              <a:t>mMTC</a:t>
            </a:r>
            <a:r>
              <a:rPr lang="en-IN" dirty="0">
                <a:solidFill>
                  <a:schemeClr val="tx1"/>
                </a:solidFill>
                <a:latin typeface="Times New Roman"/>
                <a:cs typeface="Times New Roman"/>
              </a:rPr>
              <a:t> - </a:t>
            </a:r>
            <a:r>
              <a:rPr lang="en-IN" dirty="0" err="1">
                <a:solidFill>
                  <a:schemeClr val="tx1"/>
                </a:solidFill>
                <a:latin typeface="Times New Roman"/>
                <a:cs typeface="Times New Roman"/>
              </a:rPr>
              <a:t>IoT_Temperature</a:t>
            </a:r>
            <a:r>
              <a:rPr lang="en-IN" dirty="0">
                <a:solidFill>
                  <a:schemeClr val="tx1"/>
                </a:solidFill>
                <a:latin typeface="Times New Roman"/>
                <a:cs typeface="Times New Roman"/>
              </a:rPr>
              <a:t>, </a:t>
            </a:r>
            <a:r>
              <a:rPr lang="en-IN" dirty="0" err="1">
                <a:solidFill>
                  <a:schemeClr val="tx1"/>
                </a:solidFill>
                <a:latin typeface="Times New Roman"/>
                <a:cs typeface="Times New Roman"/>
              </a:rPr>
              <a:t>Web_Browsing</a:t>
            </a:r>
            <a:endParaRPr lang="en-IN" dirty="0">
              <a:solidFill>
                <a:schemeClr val="tx1"/>
              </a:solidFill>
              <a:latin typeface="Times New Roman"/>
              <a:cs typeface="Times New Roman"/>
            </a:endParaRPr>
          </a:p>
          <a:p>
            <a:endParaRPr lang="en" sz="1800" b="1" dirty="0">
              <a:solidFill>
                <a:schemeClr val="tx1"/>
              </a:solidFill>
              <a:latin typeface="Times New Roman"/>
              <a:ea typeface="Times New Roman"/>
              <a:cs typeface="Times New Roman"/>
              <a:sym typeface="Times New Roman"/>
            </a:endParaRPr>
          </a:p>
          <a:p>
            <a:pPr marL="285750" indent="-285750">
              <a:buFont typeface="Wingdings" panose="05000000000000000000" pitchFamily="2" charset="2"/>
              <a:buChar char="q"/>
            </a:pPr>
            <a:r>
              <a:rPr lang="en" sz="1800" b="1" dirty="0">
                <a:solidFill>
                  <a:schemeClr val="tx1"/>
                </a:solidFill>
                <a:latin typeface="Times New Roman"/>
                <a:ea typeface="Times New Roman"/>
                <a:cs typeface="Times New Roman"/>
                <a:sym typeface="Times New Roman"/>
              </a:rPr>
              <a:t>Step 2 : </a:t>
            </a:r>
            <a:r>
              <a:rPr lang="en" sz="1800" dirty="0">
                <a:solidFill>
                  <a:schemeClr val="tx1"/>
                </a:solidFill>
                <a:latin typeface="Times New Roman"/>
                <a:ea typeface="Times New Roman"/>
                <a:cs typeface="Times New Roman"/>
                <a:sym typeface="Times New Roman"/>
              </a:rPr>
              <a:t>Perform clustering using k-means algorithm to assign users to edges (k - no of edge nodes )</a:t>
            </a:r>
          </a:p>
          <a:p>
            <a:endParaRPr lang="en" sz="1800" dirty="0">
              <a:solidFill>
                <a:schemeClr val="tx1"/>
              </a:solidFill>
              <a:latin typeface="Times New Roman"/>
              <a:ea typeface="Times New Roman"/>
              <a:cs typeface="Times New Roman"/>
              <a:sym typeface="Times New Roman"/>
            </a:endParaRPr>
          </a:p>
          <a:p>
            <a:pPr marL="285750" indent="-285750">
              <a:buFont typeface="Wingdings" panose="05000000000000000000" pitchFamily="2" charset="2"/>
              <a:buChar char="q"/>
            </a:pPr>
            <a:r>
              <a:rPr lang="en" sz="1800" b="1" dirty="0">
                <a:solidFill>
                  <a:schemeClr val="tx1"/>
                </a:solidFill>
                <a:latin typeface="Times New Roman"/>
                <a:cs typeface="Times New Roman"/>
                <a:sym typeface="Times New Roman"/>
              </a:rPr>
              <a:t>Step 3 : </a:t>
            </a:r>
            <a:r>
              <a:rPr lang="en" sz="1800" dirty="0">
                <a:solidFill>
                  <a:schemeClr val="tx1"/>
                </a:solidFill>
                <a:latin typeface="Times New Roman"/>
                <a:cs typeface="Times New Roman"/>
                <a:sym typeface="Times New Roman"/>
              </a:rPr>
              <a:t>Calculate the new distance between the user and assigned edge node and update the signal strength and latency accordingly.</a:t>
            </a:r>
          </a:p>
          <a:p>
            <a:pPr marL="285750" indent="-285750">
              <a:lnSpc>
                <a:spcPct val="150000"/>
              </a:lnSpc>
              <a:buFont typeface="Wingdings" panose="05000000000000000000" pitchFamily="2" charset="2"/>
              <a:buChar char="q"/>
            </a:pPr>
            <a:endParaRPr lang="en" sz="1800" dirty="0">
              <a:solidFill>
                <a:schemeClr val="tx1"/>
              </a:solidFill>
              <a:latin typeface="Times New Roman"/>
              <a:cs typeface="Times New Roman"/>
              <a:sym typeface="Times New Roman"/>
            </a:endParaRPr>
          </a:p>
          <a:p>
            <a:pPr>
              <a:lnSpc>
                <a:spcPct val="115000"/>
              </a:lnSpc>
            </a:pPr>
            <a:r>
              <a:rPr lang="en" sz="1700" b="1" dirty="0">
                <a:solidFill>
                  <a:schemeClr val="tx1"/>
                </a:solidFill>
                <a:latin typeface="Times New Roman"/>
                <a:cs typeface="Times New Roman"/>
                <a:sym typeface="Times New Roman"/>
              </a:rPr>
              <a:t> </a:t>
            </a:r>
            <a:endParaRPr lang="en" sz="1700" b="1" dirty="0">
              <a:solidFill>
                <a:schemeClr val="tx1"/>
              </a:solidFill>
              <a:latin typeface="Times New Roman"/>
              <a:cs typeface="Times New Roman"/>
            </a:endParaRPr>
          </a:p>
        </p:txBody>
      </p:sp>
    </p:spTree>
    <p:extLst>
      <p:ext uri="{BB962C8B-B14F-4D97-AF65-F5344CB8AC3E}">
        <p14:creationId xmlns:p14="http://schemas.microsoft.com/office/powerpoint/2010/main" val="38283395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26">
          <a:extLst>
            <a:ext uri="{FF2B5EF4-FFF2-40B4-BE49-F238E27FC236}">
              <a16:creationId xmlns:a16="http://schemas.microsoft.com/office/drawing/2014/main" id="{C8E3FCE5-1A05-AF7C-CDE6-2E087157FEB2}"/>
            </a:ext>
          </a:extLst>
        </p:cNvPr>
        <p:cNvGrpSpPr/>
        <p:nvPr/>
      </p:nvGrpSpPr>
      <p:grpSpPr>
        <a:xfrm>
          <a:off x="0" y="0"/>
          <a:ext cx="0" cy="0"/>
          <a:chOff x="0" y="0"/>
          <a:chExt cx="0" cy="0"/>
        </a:xfrm>
      </p:grpSpPr>
      <p:sp>
        <p:nvSpPr>
          <p:cNvPr id="427" name="Google Shape;427;p53">
            <a:extLst>
              <a:ext uri="{FF2B5EF4-FFF2-40B4-BE49-F238E27FC236}">
                <a16:creationId xmlns:a16="http://schemas.microsoft.com/office/drawing/2014/main" id="{95EBFCE9-5CC2-1034-F42A-8547B85241E0}"/>
              </a:ext>
            </a:extLst>
          </p:cNvPr>
          <p:cNvSpPr txBox="1"/>
          <p:nvPr/>
        </p:nvSpPr>
        <p:spPr>
          <a:xfrm>
            <a:off x="341913" y="430463"/>
            <a:ext cx="8429100" cy="461665"/>
          </a:xfrm>
          <a:prstGeom prst="rect">
            <a:avLst/>
          </a:prstGeom>
          <a:noFill/>
          <a:ln>
            <a:noFill/>
          </a:ln>
        </p:spPr>
        <p:txBody>
          <a:bodyPr spcFirstLastPara="1" wrap="square" lIns="0" tIns="0" rIns="0" bIns="0" anchor="t" anchorCtr="0">
            <a:spAutoFit/>
          </a:bodyPr>
          <a:lstStyle/>
          <a:p>
            <a:pPr marL="0" lvl="0" indent="0" algn="l" rtl="0">
              <a:lnSpc>
                <a:spcPct val="120004"/>
              </a:lnSpc>
              <a:spcBef>
                <a:spcPts val="0"/>
              </a:spcBef>
              <a:spcAft>
                <a:spcPts val="0"/>
              </a:spcAft>
              <a:buClr>
                <a:schemeClr val="dk1"/>
              </a:buClr>
              <a:buFont typeface="Arial"/>
              <a:buNone/>
            </a:pPr>
            <a:r>
              <a:rPr lang="en" sz="2500" dirty="0">
                <a:solidFill>
                  <a:srgbClr val="FF0000"/>
                </a:solidFill>
                <a:latin typeface="Times New Roman"/>
                <a:ea typeface="Times New Roman"/>
                <a:cs typeface="Times New Roman"/>
                <a:sym typeface="Times New Roman"/>
              </a:rPr>
              <a:t>(I) Clustering : </a:t>
            </a:r>
            <a:endParaRPr sz="2500" dirty="0">
              <a:solidFill>
                <a:srgbClr val="FF0000"/>
              </a:solidFill>
              <a:latin typeface="Times New Roman"/>
              <a:ea typeface="Times New Roman"/>
              <a:cs typeface="Times New Roman"/>
              <a:sym typeface="Times New Roman"/>
            </a:endParaRPr>
          </a:p>
        </p:txBody>
      </p:sp>
      <p:sp>
        <p:nvSpPr>
          <p:cNvPr id="428" name="Google Shape;428;p53">
            <a:extLst>
              <a:ext uri="{FF2B5EF4-FFF2-40B4-BE49-F238E27FC236}">
                <a16:creationId xmlns:a16="http://schemas.microsoft.com/office/drawing/2014/main" id="{C1B39F25-2319-833E-76CA-4A67DE13DF20}"/>
              </a:ext>
            </a:extLst>
          </p:cNvPr>
          <p:cNvSpPr txBox="1"/>
          <p:nvPr/>
        </p:nvSpPr>
        <p:spPr>
          <a:xfrm>
            <a:off x="442976" y="1175246"/>
            <a:ext cx="8227200" cy="277200"/>
          </a:xfrm>
          <a:prstGeom prst="rect">
            <a:avLst/>
          </a:prstGeom>
          <a:noFill/>
          <a:ln>
            <a:noFill/>
          </a:ln>
        </p:spPr>
        <p:txBody>
          <a:bodyPr spcFirstLastPara="1" wrap="square" lIns="0" tIns="0" rIns="0" bIns="0" anchor="t" anchorCtr="0">
            <a:spAutoFit/>
          </a:bodyPr>
          <a:lstStyle/>
          <a:p>
            <a:pPr marL="457200" lvl="0" indent="0" algn="just" rtl="0">
              <a:lnSpc>
                <a:spcPct val="140423"/>
              </a:lnSpc>
              <a:spcBef>
                <a:spcPts val="0"/>
              </a:spcBef>
              <a:spcAft>
                <a:spcPts val="0"/>
              </a:spcAft>
              <a:buNone/>
            </a:pPr>
            <a:endParaRPr sz="1800">
              <a:latin typeface="Times New Roman"/>
              <a:ea typeface="Times New Roman"/>
              <a:cs typeface="Times New Roman"/>
              <a:sym typeface="Times New Roman"/>
            </a:endParaRPr>
          </a:p>
        </p:txBody>
      </p:sp>
      <p:grpSp>
        <p:nvGrpSpPr>
          <p:cNvPr id="429" name="Google Shape;429;p53">
            <a:extLst>
              <a:ext uri="{FF2B5EF4-FFF2-40B4-BE49-F238E27FC236}">
                <a16:creationId xmlns:a16="http://schemas.microsoft.com/office/drawing/2014/main" id="{625E82D8-AB34-C34D-844A-7556DB342549}"/>
              </a:ext>
            </a:extLst>
          </p:cNvPr>
          <p:cNvGrpSpPr/>
          <p:nvPr/>
        </p:nvGrpSpPr>
        <p:grpSpPr>
          <a:xfrm>
            <a:off x="315336" y="840600"/>
            <a:ext cx="8513349" cy="26337"/>
            <a:chOff x="0" y="0"/>
            <a:chExt cx="22702265" cy="70231"/>
          </a:xfrm>
        </p:grpSpPr>
        <p:sp>
          <p:nvSpPr>
            <p:cNvPr id="430" name="Google Shape;430;p53">
              <a:extLst>
                <a:ext uri="{FF2B5EF4-FFF2-40B4-BE49-F238E27FC236}">
                  <a16:creationId xmlns:a16="http://schemas.microsoft.com/office/drawing/2014/main" id="{14F63076-89FA-13AB-21A9-CFF91C4D1466}"/>
                </a:ext>
              </a:extLst>
            </p:cNvPr>
            <p:cNvSpPr/>
            <p:nvPr/>
          </p:nvSpPr>
          <p:spPr>
            <a:xfrm>
              <a:off x="12700" y="12700"/>
              <a:ext cx="22676865" cy="44831"/>
            </a:xfrm>
            <a:custGeom>
              <a:avLst/>
              <a:gdLst/>
              <a:ahLst/>
              <a:cxnLst/>
              <a:rect l="l" t="t" r="r" b="b"/>
              <a:pathLst>
                <a:path w="22676865" h="44831" extrusionOk="0">
                  <a:moveTo>
                    <a:pt x="0" y="0"/>
                  </a:moveTo>
                  <a:lnTo>
                    <a:pt x="22676865" y="0"/>
                  </a:lnTo>
                  <a:lnTo>
                    <a:pt x="22676865" y="44831"/>
                  </a:lnTo>
                  <a:lnTo>
                    <a:pt x="0" y="44831"/>
                  </a:lnTo>
                  <a:close/>
                </a:path>
              </a:pathLst>
            </a:custGeom>
            <a:solidFill>
              <a:srgbClr val="000000"/>
            </a:solidFill>
            <a:ln>
              <a:noFill/>
            </a:ln>
          </p:spPr>
        </p:sp>
        <p:sp>
          <p:nvSpPr>
            <p:cNvPr id="431" name="Google Shape;431;p53">
              <a:extLst>
                <a:ext uri="{FF2B5EF4-FFF2-40B4-BE49-F238E27FC236}">
                  <a16:creationId xmlns:a16="http://schemas.microsoft.com/office/drawing/2014/main" id="{862647C5-B8B0-BCD2-C3DC-7403CA89CE32}"/>
                </a:ext>
              </a:extLst>
            </p:cNvPr>
            <p:cNvSpPr/>
            <p:nvPr/>
          </p:nvSpPr>
          <p:spPr>
            <a:xfrm>
              <a:off x="0" y="0"/>
              <a:ext cx="22702265" cy="70231"/>
            </a:xfrm>
            <a:custGeom>
              <a:avLst/>
              <a:gdLst/>
              <a:ahLst/>
              <a:cxnLst/>
              <a:rect l="l" t="t" r="r" b="b"/>
              <a:pathLst>
                <a:path w="22702265" h="70231" extrusionOk="0">
                  <a:moveTo>
                    <a:pt x="12700" y="0"/>
                  </a:moveTo>
                  <a:lnTo>
                    <a:pt x="22689565" y="0"/>
                  </a:lnTo>
                  <a:cubicBezTo>
                    <a:pt x="22696551" y="0"/>
                    <a:pt x="22702265" y="5715"/>
                    <a:pt x="22702265" y="12700"/>
                  </a:cubicBezTo>
                  <a:lnTo>
                    <a:pt x="22702265" y="57531"/>
                  </a:lnTo>
                  <a:cubicBezTo>
                    <a:pt x="22702265" y="64516"/>
                    <a:pt x="22696551" y="70231"/>
                    <a:pt x="22689565" y="70231"/>
                  </a:cubicBezTo>
                  <a:lnTo>
                    <a:pt x="12700" y="70231"/>
                  </a:lnTo>
                  <a:cubicBezTo>
                    <a:pt x="5715" y="70231"/>
                    <a:pt x="0" y="64516"/>
                    <a:pt x="0" y="57531"/>
                  </a:cubicBezTo>
                  <a:lnTo>
                    <a:pt x="0" y="12700"/>
                  </a:lnTo>
                  <a:cubicBezTo>
                    <a:pt x="0" y="5715"/>
                    <a:pt x="5715" y="0"/>
                    <a:pt x="12700" y="0"/>
                  </a:cubicBezTo>
                  <a:moveTo>
                    <a:pt x="12700" y="25400"/>
                  </a:moveTo>
                  <a:lnTo>
                    <a:pt x="12700" y="12700"/>
                  </a:lnTo>
                  <a:lnTo>
                    <a:pt x="25400" y="12700"/>
                  </a:lnTo>
                  <a:lnTo>
                    <a:pt x="25400" y="57531"/>
                  </a:lnTo>
                  <a:lnTo>
                    <a:pt x="12700" y="57531"/>
                  </a:lnTo>
                  <a:lnTo>
                    <a:pt x="12700" y="44831"/>
                  </a:lnTo>
                  <a:lnTo>
                    <a:pt x="22689565" y="44831"/>
                  </a:lnTo>
                  <a:lnTo>
                    <a:pt x="22689565" y="57531"/>
                  </a:lnTo>
                  <a:lnTo>
                    <a:pt x="22676865" y="57531"/>
                  </a:lnTo>
                  <a:lnTo>
                    <a:pt x="22676865" y="12700"/>
                  </a:lnTo>
                  <a:lnTo>
                    <a:pt x="22689565" y="12700"/>
                  </a:lnTo>
                  <a:lnTo>
                    <a:pt x="22689565" y="25400"/>
                  </a:lnTo>
                  <a:lnTo>
                    <a:pt x="12700" y="25400"/>
                  </a:lnTo>
                  <a:close/>
                </a:path>
              </a:pathLst>
            </a:custGeom>
            <a:solidFill>
              <a:srgbClr val="595959"/>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grpSp>
      <p:sp>
        <p:nvSpPr>
          <p:cNvPr id="432" name="Google Shape;432;p53">
            <a:extLst>
              <a:ext uri="{FF2B5EF4-FFF2-40B4-BE49-F238E27FC236}">
                <a16:creationId xmlns:a16="http://schemas.microsoft.com/office/drawing/2014/main" id="{A327242A-D707-356D-D158-3FF5006CB9D5}"/>
              </a:ext>
            </a:extLst>
          </p:cNvPr>
          <p:cNvSpPr txBox="1"/>
          <p:nvPr/>
        </p:nvSpPr>
        <p:spPr>
          <a:xfrm>
            <a:off x="413338" y="1067538"/>
            <a:ext cx="3671100" cy="107700"/>
          </a:xfrm>
          <a:prstGeom prst="rect">
            <a:avLst/>
          </a:prstGeom>
          <a:noFill/>
          <a:ln>
            <a:noFill/>
          </a:ln>
        </p:spPr>
        <p:txBody>
          <a:bodyPr spcFirstLastPara="1" wrap="square" lIns="0" tIns="0" rIns="0" bIns="0" anchor="t" anchorCtr="0">
            <a:spAutoFit/>
          </a:bodyPr>
          <a:lstStyle/>
          <a:p>
            <a:pPr marL="0" marR="0" lvl="0" indent="0" algn="l" rtl="0">
              <a:lnSpc>
                <a:spcPct val="119996"/>
              </a:lnSpc>
              <a:spcBef>
                <a:spcPts val="0"/>
              </a:spcBef>
              <a:spcAft>
                <a:spcPts val="0"/>
              </a:spcAft>
              <a:buNone/>
            </a:pPr>
            <a:endParaRPr sz="700"/>
          </a:p>
        </p:txBody>
      </p:sp>
      <p:sp>
        <p:nvSpPr>
          <p:cNvPr id="433" name="Google Shape;433;p53">
            <a:extLst>
              <a:ext uri="{FF2B5EF4-FFF2-40B4-BE49-F238E27FC236}">
                <a16:creationId xmlns:a16="http://schemas.microsoft.com/office/drawing/2014/main" id="{396B8410-067F-5D35-0368-10716F654470}"/>
              </a:ext>
            </a:extLst>
          </p:cNvPr>
          <p:cNvSpPr/>
          <p:nvPr/>
        </p:nvSpPr>
        <p:spPr>
          <a:xfrm>
            <a:off x="147750" y="142125"/>
            <a:ext cx="8865441" cy="4859226"/>
          </a:xfrm>
          <a:custGeom>
            <a:avLst/>
            <a:gdLst/>
            <a:ahLst/>
            <a:cxnLst/>
            <a:rect l="l" t="t" r="r" b="b"/>
            <a:pathLst>
              <a:path w="23641177" h="12957937" extrusionOk="0">
                <a:moveTo>
                  <a:pt x="25400" y="0"/>
                </a:moveTo>
                <a:lnTo>
                  <a:pt x="23615777" y="0"/>
                </a:lnTo>
                <a:cubicBezTo>
                  <a:pt x="23629747" y="0"/>
                  <a:pt x="23641177" y="11430"/>
                  <a:pt x="23641177" y="25400"/>
                </a:cubicBezTo>
                <a:lnTo>
                  <a:pt x="23641177" y="12932537"/>
                </a:lnTo>
                <a:cubicBezTo>
                  <a:pt x="23641177" y="12946507"/>
                  <a:pt x="23629747" y="12957937"/>
                  <a:pt x="23615777" y="12957937"/>
                </a:cubicBezTo>
                <a:lnTo>
                  <a:pt x="25400" y="12957937"/>
                </a:lnTo>
                <a:cubicBezTo>
                  <a:pt x="11430" y="12957937"/>
                  <a:pt x="0" y="12946507"/>
                  <a:pt x="0" y="12932537"/>
                </a:cubicBezTo>
                <a:lnTo>
                  <a:pt x="0" y="25400"/>
                </a:lnTo>
                <a:cubicBezTo>
                  <a:pt x="0" y="11430"/>
                  <a:pt x="11430" y="0"/>
                  <a:pt x="25400" y="0"/>
                </a:cubicBezTo>
                <a:moveTo>
                  <a:pt x="25400" y="50800"/>
                </a:moveTo>
                <a:lnTo>
                  <a:pt x="25400" y="25400"/>
                </a:lnTo>
                <a:lnTo>
                  <a:pt x="50800" y="25400"/>
                </a:lnTo>
                <a:lnTo>
                  <a:pt x="50800" y="12932537"/>
                </a:lnTo>
                <a:lnTo>
                  <a:pt x="25400" y="12932537"/>
                </a:lnTo>
                <a:lnTo>
                  <a:pt x="25400" y="12907137"/>
                </a:lnTo>
                <a:lnTo>
                  <a:pt x="23615777" y="12907137"/>
                </a:lnTo>
                <a:lnTo>
                  <a:pt x="23615777" y="12932537"/>
                </a:lnTo>
                <a:lnTo>
                  <a:pt x="23590377" y="12932537"/>
                </a:lnTo>
                <a:lnTo>
                  <a:pt x="23590377" y="25400"/>
                </a:lnTo>
                <a:lnTo>
                  <a:pt x="23615777" y="25400"/>
                </a:lnTo>
                <a:lnTo>
                  <a:pt x="23615777" y="50800"/>
                </a:lnTo>
                <a:lnTo>
                  <a:pt x="25400" y="50800"/>
                </a:lnTo>
                <a:close/>
              </a:path>
            </a:pathLst>
          </a:custGeom>
          <a:solidFill>
            <a:srgbClr val="000000"/>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434" name="Google Shape;434;p53">
            <a:extLst>
              <a:ext uri="{FF2B5EF4-FFF2-40B4-BE49-F238E27FC236}">
                <a16:creationId xmlns:a16="http://schemas.microsoft.com/office/drawing/2014/main" id="{11CD6AA9-8403-3114-C42F-B6D87926B842}"/>
              </a:ext>
            </a:extLst>
          </p:cNvPr>
          <p:cNvSpPr txBox="1"/>
          <p:nvPr/>
        </p:nvSpPr>
        <p:spPr>
          <a:xfrm>
            <a:off x="258470" y="871700"/>
            <a:ext cx="8227200" cy="639376"/>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r>
              <a:rPr lang="en-IN" sz="1700" b="1" dirty="0">
                <a:solidFill>
                  <a:schemeClr val="dk1"/>
                </a:solidFill>
                <a:latin typeface="Times New Roman"/>
                <a:ea typeface="Times New Roman"/>
                <a:cs typeface="Times New Roman"/>
                <a:sym typeface="Times New Roman"/>
              </a:rPr>
              <a:t>Container positions after Clustering</a:t>
            </a:r>
            <a:r>
              <a:rPr lang="en" sz="1700" b="1" dirty="0">
                <a:solidFill>
                  <a:schemeClr val="dk1"/>
                </a:solidFill>
                <a:latin typeface="Times New Roman"/>
                <a:ea typeface="Times New Roman"/>
                <a:cs typeface="Times New Roman"/>
                <a:sym typeface="Times New Roman"/>
              </a:rPr>
              <a:t>:</a:t>
            </a:r>
            <a:endParaRPr sz="1700" b="1" dirty="0">
              <a:solidFill>
                <a:schemeClr val="dk1"/>
              </a:solidFill>
              <a:latin typeface="Times New Roman"/>
              <a:ea typeface="Times New Roman"/>
              <a:cs typeface="Times New Roman"/>
              <a:sym typeface="Times New Roman"/>
            </a:endParaRPr>
          </a:p>
        </p:txBody>
      </p:sp>
      <p:pic>
        <p:nvPicPr>
          <p:cNvPr id="5" name="Picture 4">
            <a:extLst>
              <a:ext uri="{FF2B5EF4-FFF2-40B4-BE49-F238E27FC236}">
                <a16:creationId xmlns:a16="http://schemas.microsoft.com/office/drawing/2014/main" id="{C6DC4285-CD94-C569-84D6-19C7A034A854}"/>
              </a:ext>
            </a:extLst>
          </p:cNvPr>
          <p:cNvPicPr>
            <a:picLocks noChangeAspect="1"/>
          </p:cNvPicPr>
          <p:nvPr/>
        </p:nvPicPr>
        <p:blipFill>
          <a:blip r:embed="rId3"/>
          <a:stretch>
            <a:fillRect/>
          </a:stretch>
        </p:blipFill>
        <p:spPr>
          <a:xfrm>
            <a:off x="1759819" y="1621703"/>
            <a:ext cx="5224501" cy="3028972"/>
          </a:xfrm>
          <a:prstGeom prst="rect">
            <a:avLst/>
          </a:prstGeom>
        </p:spPr>
      </p:pic>
    </p:spTree>
    <p:extLst>
      <p:ext uri="{BB962C8B-B14F-4D97-AF65-F5344CB8AC3E}">
        <p14:creationId xmlns:p14="http://schemas.microsoft.com/office/powerpoint/2010/main" val="3703645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26">
          <a:extLst>
            <a:ext uri="{FF2B5EF4-FFF2-40B4-BE49-F238E27FC236}">
              <a16:creationId xmlns:a16="http://schemas.microsoft.com/office/drawing/2014/main" id="{21474133-9F32-B618-9BE7-F9E3D9CAFE41}"/>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117B28DF-C209-FD10-AA42-6EC1B936BC19}"/>
              </a:ext>
            </a:extLst>
          </p:cNvPr>
          <p:cNvPicPr>
            <a:picLocks noChangeAspect="1"/>
          </p:cNvPicPr>
          <p:nvPr/>
        </p:nvPicPr>
        <p:blipFill>
          <a:blip r:embed="rId3"/>
          <a:srcRect l="1108" t="1035" r="2761" b="3031"/>
          <a:stretch/>
        </p:blipFill>
        <p:spPr>
          <a:xfrm>
            <a:off x="341913" y="1366017"/>
            <a:ext cx="8503824" cy="3237696"/>
          </a:xfrm>
          <a:prstGeom prst="rect">
            <a:avLst/>
          </a:prstGeom>
        </p:spPr>
      </p:pic>
      <p:sp>
        <p:nvSpPr>
          <p:cNvPr id="427" name="Google Shape;427;p53">
            <a:extLst>
              <a:ext uri="{FF2B5EF4-FFF2-40B4-BE49-F238E27FC236}">
                <a16:creationId xmlns:a16="http://schemas.microsoft.com/office/drawing/2014/main" id="{FF52BD65-C83B-96B1-C00E-F6110B6DF65D}"/>
              </a:ext>
            </a:extLst>
          </p:cNvPr>
          <p:cNvSpPr txBox="1"/>
          <p:nvPr/>
        </p:nvSpPr>
        <p:spPr>
          <a:xfrm>
            <a:off x="341913" y="430463"/>
            <a:ext cx="8429100" cy="461665"/>
          </a:xfrm>
          <a:prstGeom prst="rect">
            <a:avLst/>
          </a:prstGeom>
          <a:noFill/>
          <a:ln>
            <a:noFill/>
          </a:ln>
        </p:spPr>
        <p:txBody>
          <a:bodyPr spcFirstLastPara="1" wrap="square" lIns="0" tIns="0" rIns="0" bIns="0" anchor="t" anchorCtr="0">
            <a:spAutoFit/>
          </a:bodyPr>
          <a:lstStyle/>
          <a:p>
            <a:pPr marL="0" lvl="0" indent="0" algn="l" rtl="0">
              <a:lnSpc>
                <a:spcPct val="120004"/>
              </a:lnSpc>
              <a:spcBef>
                <a:spcPts val="0"/>
              </a:spcBef>
              <a:spcAft>
                <a:spcPts val="0"/>
              </a:spcAft>
              <a:buClr>
                <a:schemeClr val="dk1"/>
              </a:buClr>
              <a:buFont typeface="Arial"/>
              <a:buNone/>
            </a:pPr>
            <a:r>
              <a:rPr lang="en" sz="2500" dirty="0">
                <a:solidFill>
                  <a:srgbClr val="FF0000"/>
                </a:solidFill>
                <a:latin typeface="Times New Roman"/>
                <a:ea typeface="Times New Roman"/>
                <a:cs typeface="Times New Roman"/>
                <a:sym typeface="Times New Roman"/>
              </a:rPr>
              <a:t>(I) Clustering : </a:t>
            </a:r>
            <a:endParaRPr sz="2500" dirty="0">
              <a:solidFill>
                <a:srgbClr val="FF0000"/>
              </a:solidFill>
              <a:latin typeface="Times New Roman"/>
              <a:ea typeface="Times New Roman"/>
              <a:cs typeface="Times New Roman"/>
              <a:sym typeface="Times New Roman"/>
            </a:endParaRPr>
          </a:p>
        </p:txBody>
      </p:sp>
      <p:sp>
        <p:nvSpPr>
          <p:cNvPr id="428" name="Google Shape;428;p53">
            <a:extLst>
              <a:ext uri="{FF2B5EF4-FFF2-40B4-BE49-F238E27FC236}">
                <a16:creationId xmlns:a16="http://schemas.microsoft.com/office/drawing/2014/main" id="{78931A23-BDC7-5249-4D85-A604894623EC}"/>
              </a:ext>
            </a:extLst>
          </p:cNvPr>
          <p:cNvSpPr txBox="1"/>
          <p:nvPr/>
        </p:nvSpPr>
        <p:spPr>
          <a:xfrm>
            <a:off x="442976" y="1175246"/>
            <a:ext cx="8227200" cy="277200"/>
          </a:xfrm>
          <a:prstGeom prst="rect">
            <a:avLst/>
          </a:prstGeom>
          <a:noFill/>
          <a:ln>
            <a:noFill/>
          </a:ln>
        </p:spPr>
        <p:txBody>
          <a:bodyPr spcFirstLastPara="1" wrap="square" lIns="0" tIns="0" rIns="0" bIns="0" anchor="t" anchorCtr="0">
            <a:spAutoFit/>
          </a:bodyPr>
          <a:lstStyle/>
          <a:p>
            <a:pPr marL="457200" lvl="0" indent="0" algn="just" rtl="0">
              <a:lnSpc>
                <a:spcPct val="140423"/>
              </a:lnSpc>
              <a:spcBef>
                <a:spcPts val="0"/>
              </a:spcBef>
              <a:spcAft>
                <a:spcPts val="0"/>
              </a:spcAft>
              <a:buNone/>
            </a:pPr>
            <a:endParaRPr sz="1800">
              <a:latin typeface="Times New Roman"/>
              <a:ea typeface="Times New Roman"/>
              <a:cs typeface="Times New Roman"/>
              <a:sym typeface="Times New Roman"/>
            </a:endParaRPr>
          </a:p>
        </p:txBody>
      </p:sp>
      <p:grpSp>
        <p:nvGrpSpPr>
          <p:cNvPr id="429" name="Google Shape;429;p53">
            <a:extLst>
              <a:ext uri="{FF2B5EF4-FFF2-40B4-BE49-F238E27FC236}">
                <a16:creationId xmlns:a16="http://schemas.microsoft.com/office/drawing/2014/main" id="{28271724-8BE4-CC85-00D5-4C6AF9B42E15}"/>
              </a:ext>
            </a:extLst>
          </p:cNvPr>
          <p:cNvGrpSpPr/>
          <p:nvPr/>
        </p:nvGrpSpPr>
        <p:grpSpPr>
          <a:xfrm>
            <a:off x="315336" y="840600"/>
            <a:ext cx="8513349" cy="26337"/>
            <a:chOff x="0" y="0"/>
            <a:chExt cx="22702265" cy="70231"/>
          </a:xfrm>
        </p:grpSpPr>
        <p:sp>
          <p:nvSpPr>
            <p:cNvPr id="430" name="Google Shape;430;p53">
              <a:extLst>
                <a:ext uri="{FF2B5EF4-FFF2-40B4-BE49-F238E27FC236}">
                  <a16:creationId xmlns:a16="http://schemas.microsoft.com/office/drawing/2014/main" id="{8D274202-C079-0578-5E7C-B415E7C5DBF8}"/>
                </a:ext>
              </a:extLst>
            </p:cNvPr>
            <p:cNvSpPr/>
            <p:nvPr/>
          </p:nvSpPr>
          <p:spPr>
            <a:xfrm>
              <a:off x="12700" y="12700"/>
              <a:ext cx="22676865" cy="44831"/>
            </a:xfrm>
            <a:custGeom>
              <a:avLst/>
              <a:gdLst/>
              <a:ahLst/>
              <a:cxnLst/>
              <a:rect l="l" t="t" r="r" b="b"/>
              <a:pathLst>
                <a:path w="22676865" h="44831" extrusionOk="0">
                  <a:moveTo>
                    <a:pt x="0" y="0"/>
                  </a:moveTo>
                  <a:lnTo>
                    <a:pt x="22676865" y="0"/>
                  </a:lnTo>
                  <a:lnTo>
                    <a:pt x="22676865" y="44831"/>
                  </a:lnTo>
                  <a:lnTo>
                    <a:pt x="0" y="44831"/>
                  </a:lnTo>
                  <a:close/>
                </a:path>
              </a:pathLst>
            </a:custGeom>
            <a:solidFill>
              <a:srgbClr val="000000"/>
            </a:solidFill>
            <a:ln>
              <a:noFill/>
            </a:ln>
          </p:spPr>
        </p:sp>
        <p:sp>
          <p:nvSpPr>
            <p:cNvPr id="431" name="Google Shape;431;p53">
              <a:extLst>
                <a:ext uri="{FF2B5EF4-FFF2-40B4-BE49-F238E27FC236}">
                  <a16:creationId xmlns:a16="http://schemas.microsoft.com/office/drawing/2014/main" id="{CC41E58E-B163-2888-71E3-56052874596F}"/>
                </a:ext>
              </a:extLst>
            </p:cNvPr>
            <p:cNvSpPr/>
            <p:nvPr/>
          </p:nvSpPr>
          <p:spPr>
            <a:xfrm>
              <a:off x="0" y="0"/>
              <a:ext cx="22702265" cy="70231"/>
            </a:xfrm>
            <a:custGeom>
              <a:avLst/>
              <a:gdLst/>
              <a:ahLst/>
              <a:cxnLst/>
              <a:rect l="l" t="t" r="r" b="b"/>
              <a:pathLst>
                <a:path w="22702265" h="70231" extrusionOk="0">
                  <a:moveTo>
                    <a:pt x="12700" y="0"/>
                  </a:moveTo>
                  <a:lnTo>
                    <a:pt x="22689565" y="0"/>
                  </a:lnTo>
                  <a:cubicBezTo>
                    <a:pt x="22696551" y="0"/>
                    <a:pt x="22702265" y="5715"/>
                    <a:pt x="22702265" y="12700"/>
                  </a:cubicBezTo>
                  <a:lnTo>
                    <a:pt x="22702265" y="57531"/>
                  </a:lnTo>
                  <a:cubicBezTo>
                    <a:pt x="22702265" y="64516"/>
                    <a:pt x="22696551" y="70231"/>
                    <a:pt x="22689565" y="70231"/>
                  </a:cubicBezTo>
                  <a:lnTo>
                    <a:pt x="12700" y="70231"/>
                  </a:lnTo>
                  <a:cubicBezTo>
                    <a:pt x="5715" y="70231"/>
                    <a:pt x="0" y="64516"/>
                    <a:pt x="0" y="57531"/>
                  </a:cubicBezTo>
                  <a:lnTo>
                    <a:pt x="0" y="12700"/>
                  </a:lnTo>
                  <a:cubicBezTo>
                    <a:pt x="0" y="5715"/>
                    <a:pt x="5715" y="0"/>
                    <a:pt x="12700" y="0"/>
                  </a:cubicBezTo>
                  <a:moveTo>
                    <a:pt x="12700" y="25400"/>
                  </a:moveTo>
                  <a:lnTo>
                    <a:pt x="12700" y="12700"/>
                  </a:lnTo>
                  <a:lnTo>
                    <a:pt x="25400" y="12700"/>
                  </a:lnTo>
                  <a:lnTo>
                    <a:pt x="25400" y="57531"/>
                  </a:lnTo>
                  <a:lnTo>
                    <a:pt x="12700" y="57531"/>
                  </a:lnTo>
                  <a:lnTo>
                    <a:pt x="12700" y="44831"/>
                  </a:lnTo>
                  <a:lnTo>
                    <a:pt x="22689565" y="44831"/>
                  </a:lnTo>
                  <a:lnTo>
                    <a:pt x="22689565" y="57531"/>
                  </a:lnTo>
                  <a:lnTo>
                    <a:pt x="22676865" y="57531"/>
                  </a:lnTo>
                  <a:lnTo>
                    <a:pt x="22676865" y="12700"/>
                  </a:lnTo>
                  <a:lnTo>
                    <a:pt x="22689565" y="12700"/>
                  </a:lnTo>
                  <a:lnTo>
                    <a:pt x="22689565" y="25400"/>
                  </a:lnTo>
                  <a:lnTo>
                    <a:pt x="12700" y="25400"/>
                  </a:lnTo>
                  <a:close/>
                </a:path>
              </a:pathLst>
            </a:custGeom>
            <a:solidFill>
              <a:srgbClr val="595959"/>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grpSp>
      <p:sp>
        <p:nvSpPr>
          <p:cNvPr id="432" name="Google Shape;432;p53">
            <a:extLst>
              <a:ext uri="{FF2B5EF4-FFF2-40B4-BE49-F238E27FC236}">
                <a16:creationId xmlns:a16="http://schemas.microsoft.com/office/drawing/2014/main" id="{D0A82E07-47A1-3BBB-9DEA-8A54A508F6CB}"/>
              </a:ext>
            </a:extLst>
          </p:cNvPr>
          <p:cNvSpPr txBox="1"/>
          <p:nvPr/>
        </p:nvSpPr>
        <p:spPr>
          <a:xfrm>
            <a:off x="413338" y="1067538"/>
            <a:ext cx="3671100" cy="107700"/>
          </a:xfrm>
          <a:prstGeom prst="rect">
            <a:avLst/>
          </a:prstGeom>
          <a:noFill/>
          <a:ln>
            <a:noFill/>
          </a:ln>
        </p:spPr>
        <p:txBody>
          <a:bodyPr spcFirstLastPara="1" wrap="square" lIns="0" tIns="0" rIns="0" bIns="0" anchor="t" anchorCtr="0">
            <a:spAutoFit/>
          </a:bodyPr>
          <a:lstStyle/>
          <a:p>
            <a:pPr marL="0" marR="0" lvl="0" indent="0" algn="l" rtl="0">
              <a:lnSpc>
                <a:spcPct val="119996"/>
              </a:lnSpc>
              <a:spcBef>
                <a:spcPts val="0"/>
              </a:spcBef>
              <a:spcAft>
                <a:spcPts val="0"/>
              </a:spcAft>
              <a:buNone/>
            </a:pPr>
            <a:endParaRPr sz="700"/>
          </a:p>
        </p:txBody>
      </p:sp>
      <p:sp>
        <p:nvSpPr>
          <p:cNvPr id="433" name="Google Shape;433;p53">
            <a:extLst>
              <a:ext uri="{FF2B5EF4-FFF2-40B4-BE49-F238E27FC236}">
                <a16:creationId xmlns:a16="http://schemas.microsoft.com/office/drawing/2014/main" id="{9ABAF4B9-2CD7-AB11-6D61-9EF3E6BC4BF3}"/>
              </a:ext>
            </a:extLst>
          </p:cNvPr>
          <p:cNvSpPr/>
          <p:nvPr/>
        </p:nvSpPr>
        <p:spPr>
          <a:xfrm>
            <a:off x="147750" y="142125"/>
            <a:ext cx="8865441" cy="4859226"/>
          </a:xfrm>
          <a:custGeom>
            <a:avLst/>
            <a:gdLst/>
            <a:ahLst/>
            <a:cxnLst/>
            <a:rect l="l" t="t" r="r" b="b"/>
            <a:pathLst>
              <a:path w="23641177" h="12957937" extrusionOk="0">
                <a:moveTo>
                  <a:pt x="25400" y="0"/>
                </a:moveTo>
                <a:lnTo>
                  <a:pt x="23615777" y="0"/>
                </a:lnTo>
                <a:cubicBezTo>
                  <a:pt x="23629747" y="0"/>
                  <a:pt x="23641177" y="11430"/>
                  <a:pt x="23641177" y="25400"/>
                </a:cubicBezTo>
                <a:lnTo>
                  <a:pt x="23641177" y="12932537"/>
                </a:lnTo>
                <a:cubicBezTo>
                  <a:pt x="23641177" y="12946507"/>
                  <a:pt x="23629747" y="12957937"/>
                  <a:pt x="23615777" y="12957937"/>
                </a:cubicBezTo>
                <a:lnTo>
                  <a:pt x="25400" y="12957937"/>
                </a:lnTo>
                <a:cubicBezTo>
                  <a:pt x="11430" y="12957937"/>
                  <a:pt x="0" y="12946507"/>
                  <a:pt x="0" y="12932537"/>
                </a:cubicBezTo>
                <a:lnTo>
                  <a:pt x="0" y="25400"/>
                </a:lnTo>
                <a:cubicBezTo>
                  <a:pt x="0" y="11430"/>
                  <a:pt x="11430" y="0"/>
                  <a:pt x="25400" y="0"/>
                </a:cubicBezTo>
                <a:moveTo>
                  <a:pt x="25400" y="50800"/>
                </a:moveTo>
                <a:lnTo>
                  <a:pt x="25400" y="25400"/>
                </a:lnTo>
                <a:lnTo>
                  <a:pt x="50800" y="25400"/>
                </a:lnTo>
                <a:lnTo>
                  <a:pt x="50800" y="12932537"/>
                </a:lnTo>
                <a:lnTo>
                  <a:pt x="25400" y="12932537"/>
                </a:lnTo>
                <a:lnTo>
                  <a:pt x="25400" y="12907137"/>
                </a:lnTo>
                <a:lnTo>
                  <a:pt x="23615777" y="12907137"/>
                </a:lnTo>
                <a:lnTo>
                  <a:pt x="23615777" y="12932537"/>
                </a:lnTo>
                <a:lnTo>
                  <a:pt x="23590377" y="12932537"/>
                </a:lnTo>
                <a:lnTo>
                  <a:pt x="23590377" y="25400"/>
                </a:lnTo>
                <a:lnTo>
                  <a:pt x="23615777" y="25400"/>
                </a:lnTo>
                <a:lnTo>
                  <a:pt x="23615777" y="50800"/>
                </a:lnTo>
                <a:lnTo>
                  <a:pt x="25400" y="50800"/>
                </a:lnTo>
                <a:close/>
              </a:path>
            </a:pathLst>
          </a:custGeom>
          <a:solidFill>
            <a:srgbClr val="000000"/>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434" name="Google Shape;434;p53">
            <a:extLst>
              <a:ext uri="{FF2B5EF4-FFF2-40B4-BE49-F238E27FC236}">
                <a16:creationId xmlns:a16="http://schemas.microsoft.com/office/drawing/2014/main" id="{D89CBBFD-449C-0A1B-A94F-9BE29FBB2237}"/>
              </a:ext>
            </a:extLst>
          </p:cNvPr>
          <p:cNvSpPr txBox="1"/>
          <p:nvPr/>
        </p:nvSpPr>
        <p:spPr>
          <a:xfrm>
            <a:off x="258470" y="701404"/>
            <a:ext cx="8227200" cy="639376"/>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r>
              <a:rPr lang="en" sz="1700" b="1" dirty="0">
                <a:solidFill>
                  <a:schemeClr val="dk1"/>
                </a:solidFill>
                <a:latin typeface="Times New Roman"/>
                <a:ea typeface="Times New Roman"/>
                <a:cs typeface="Times New Roman"/>
                <a:sym typeface="Times New Roman"/>
              </a:rPr>
              <a:t>Post C</a:t>
            </a:r>
            <a:r>
              <a:rPr lang="en-IN" sz="1700" b="1" dirty="0">
                <a:solidFill>
                  <a:schemeClr val="dk1"/>
                </a:solidFill>
                <a:latin typeface="Times New Roman"/>
                <a:ea typeface="Times New Roman"/>
                <a:cs typeface="Times New Roman"/>
                <a:sym typeface="Times New Roman"/>
              </a:rPr>
              <a:t>l</a:t>
            </a:r>
            <a:r>
              <a:rPr lang="en" sz="1700" b="1" dirty="0">
                <a:solidFill>
                  <a:schemeClr val="dk1"/>
                </a:solidFill>
                <a:latin typeface="Times New Roman"/>
                <a:ea typeface="Times New Roman"/>
                <a:cs typeface="Times New Roman"/>
                <a:sym typeface="Times New Roman"/>
              </a:rPr>
              <a:t>ustered Data:</a:t>
            </a:r>
            <a:endParaRPr sz="1700" b="1" dirty="0">
              <a:solidFill>
                <a:schemeClr val="dk1"/>
              </a:solidFill>
              <a:latin typeface="Times New Roman"/>
              <a:ea typeface="Times New Roman"/>
              <a:cs typeface="Times New Roman"/>
              <a:sym typeface="Times New Roman"/>
            </a:endParaRPr>
          </a:p>
        </p:txBody>
      </p:sp>
      <p:sp>
        <p:nvSpPr>
          <p:cNvPr id="2" name="Rectangle: Rounded Corners 1">
            <a:extLst>
              <a:ext uri="{FF2B5EF4-FFF2-40B4-BE49-F238E27FC236}">
                <a16:creationId xmlns:a16="http://schemas.microsoft.com/office/drawing/2014/main" id="{98168997-9F46-956A-EB18-7E6231AE031C}"/>
              </a:ext>
            </a:extLst>
          </p:cNvPr>
          <p:cNvSpPr/>
          <p:nvPr/>
        </p:nvSpPr>
        <p:spPr>
          <a:xfrm>
            <a:off x="6602569" y="1108246"/>
            <a:ext cx="2157676" cy="3664925"/>
          </a:xfrm>
          <a:prstGeom prst="roundRect">
            <a:avLst/>
          </a:prstGeom>
          <a:noFill/>
          <a:ln>
            <a:solidFill>
              <a:schemeClr val="accent1"/>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effectLst>
                <a:innerShdw blurRad="63500" dist="50800" dir="18900000">
                  <a:prstClr val="black">
                    <a:alpha val="50000"/>
                  </a:prstClr>
                </a:innerShdw>
              </a:effectLst>
            </a:endParaRPr>
          </a:p>
        </p:txBody>
      </p:sp>
      <p:sp>
        <p:nvSpPr>
          <p:cNvPr id="3" name="Rectangle: Rounded Corners 2">
            <a:extLst>
              <a:ext uri="{FF2B5EF4-FFF2-40B4-BE49-F238E27FC236}">
                <a16:creationId xmlns:a16="http://schemas.microsoft.com/office/drawing/2014/main" id="{B27F1AD6-E977-0B91-6066-AA95C787BF10}"/>
              </a:ext>
            </a:extLst>
          </p:cNvPr>
          <p:cNvSpPr/>
          <p:nvPr/>
        </p:nvSpPr>
        <p:spPr>
          <a:xfrm>
            <a:off x="1438333" y="1339060"/>
            <a:ext cx="561918" cy="3373977"/>
          </a:xfrm>
          <a:prstGeom prst="roundRect">
            <a:avLst/>
          </a:prstGeom>
          <a:noFill/>
          <a:ln>
            <a:solidFill>
              <a:schemeClr val="accent1"/>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869729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26">
          <a:extLst>
            <a:ext uri="{FF2B5EF4-FFF2-40B4-BE49-F238E27FC236}">
              <a16:creationId xmlns:a16="http://schemas.microsoft.com/office/drawing/2014/main" id="{7A03FCD3-D37A-1262-40C9-11F00E27E99D}"/>
            </a:ext>
          </a:extLst>
        </p:cNvPr>
        <p:cNvGrpSpPr/>
        <p:nvPr/>
      </p:nvGrpSpPr>
      <p:grpSpPr>
        <a:xfrm>
          <a:off x="0" y="0"/>
          <a:ext cx="0" cy="0"/>
          <a:chOff x="0" y="0"/>
          <a:chExt cx="0" cy="0"/>
        </a:xfrm>
      </p:grpSpPr>
      <p:sp>
        <p:nvSpPr>
          <p:cNvPr id="427" name="Google Shape;427;p53">
            <a:extLst>
              <a:ext uri="{FF2B5EF4-FFF2-40B4-BE49-F238E27FC236}">
                <a16:creationId xmlns:a16="http://schemas.microsoft.com/office/drawing/2014/main" id="{522F9EA1-5C3C-738B-9BFA-4932C25E67CF}"/>
              </a:ext>
            </a:extLst>
          </p:cNvPr>
          <p:cNvSpPr txBox="1"/>
          <p:nvPr/>
        </p:nvSpPr>
        <p:spPr>
          <a:xfrm>
            <a:off x="341913" y="430463"/>
            <a:ext cx="8429100" cy="461665"/>
          </a:xfrm>
          <a:prstGeom prst="rect">
            <a:avLst/>
          </a:prstGeom>
          <a:noFill/>
          <a:ln>
            <a:noFill/>
          </a:ln>
        </p:spPr>
        <p:txBody>
          <a:bodyPr spcFirstLastPara="1" wrap="square" lIns="0" tIns="0" rIns="0" bIns="0" anchor="t" anchorCtr="0">
            <a:spAutoFit/>
          </a:bodyPr>
          <a:lstStyle/>
          <a:p>
            <a:pPr marL="0" lvl="0" indent="0" algn="l" rtl="0">
              <a:lnSpc>
                <a:spcPct val="120004"/>
              </a:lnSpc>
              <a:spcBef>
                <a:spcPts val="0"/>
              </a:spcBef>
              <a:spcAft>
                <a:spcPts val="0"/>
              </a:spcAft>
              <a:buClr>
                <a:schemeClr val="dk1"/>
              </a:buClr>
              <a:buFont typeface="Arial"/>
              <a:buNone/>
            </a:pPr>
            <a:r>
              <a:rPr lang="en" sz="2500" dirty="0">
                <a:solidFill>
                  <a:srgbClr val="FF0000"/>
                </a:solidFill>
                <a:latin typeface="Times New Roman"/>
                <a:ea typeface="Times New Roman"/>
                <a:cs typeface="Times New Roman"/>
                <a:sym typeface="Times New Roman"/>
              </a:rPr>
              <a:t>(II) Model Training : </a:t>
            </a:r>
            <a:endParaRPr sz="2500" dirty="0">
              <a:solidFill>
                <a:srgbClr val="FF0000"/>
              </a:solidFill>
              <a:latin typeface="Times New Roman"/>
              <a:ea typeface="Times New Roman"/>
              <a:cs typeface="Times New Roman"/>
              <a:sym typeface="Times New Roman"/>
            </a:endParaRPr>
          </a:p>
        </p:txBody>
      </p:sp>
      <p:sp>
        <p:nvSpPr>
          <p:cNvPr id="428" name="Google Shape;428;p53">
            <a:extLst>
              <a:ext uri="{FF2B5EF4-FFF2-40B4-BE49-F238E27FC236}">
                <a16:creationId xmlns:a16="http://schemas.microsoft.com/office/drawing/2014/main" id="{007F18E0-52BA-F04E-E17B-973D17E48A12}"/>
              </a:ext>
            </a:extLst>
          </p:cNvPr>
          <p:cNvSpPr txBox="1"/>
          <p:nvPr/>
        </p:nvSpPr>
        <p:spPr>
          <a:xfrm>
            <a:off x="442976" y="1175246"/>
            <a:ext cx="8227200" cy="277200"/>
          </a:xfrm>
          <a:prstGeom prst="rect">
            <a:avLst/>
          </a:prstGeom>
          <a:noFill/>
          <a:ln>
            <a:noFill/>
          </a:ln>
        </p:spPr>
        <p:txBody>
          <a:bodyPr spcFirstLastPara="1" wrap="square" lIns="0" tIns="0" rIns="0" bIns="0" anchor="t" anchorCtr="0">
            <a:spAutoFit/>
          </a:bodyPr>
          <a:lstStyle/>
          <a:p>
            <a:pPr marL="457200" lvl="0" indent="0" algn="just" rtl="0">
              <a:lnSpc>
                <a:spcPct val="140423"/>
              </a:lnSpc>
              <a:spcBef>
                <a:spcPts val="0"/>
              </a:spcBef>
              <a:spcAft>
                <a:spcPts val="0"/>
              </a:spcAft>
              <a:buNone/>
            </a:pPr>
            <a:endParaRPr sz="1800">
              <a:latin typeface="Times New Roman"/>
              <a:ea typeface="Times New Roman"/>
              <a:cs typeface="Times New Roman"/>
              <a:sym typeface="Times New Roman"/>
            </a:endParaRPr>
          </a:p>
        </p:txBody>
      </p:sp>
      <p:grpSp>
        <p:nvGrpSpPr>
          <p:cNvPr id="429" name="Google Shape;429;p53">
            <a:extLst>
              <a:ext uri="{FF2B5EF4-FFF2-40B4-BE49-F238E27FC236}">
                <a16:creationId xmlns:a16="http://schemas.microsoft.com/office/drawing/2014/main" id="{C9347576-D84A-F066-4AAF-36FC17327C19}"/>
              </a:ext>
            </a:extLst>
          </p:cNvPr>
          <p:cNvGrpSpPr/>
          <p:nvPr/>
        </p:nvGrpSpPr>
        <p:grpSpPr>
          <a:xfrm>
            <a:off x="315336" y="840600"/>
            <a:ext cx="8513349" cy="26337"/>
            <a:chOff x="0" y="0"/>
            <a:chExt cx="22702265" cy="70231"/>
          </a:xfrm>
        </p:grpSpPr>
        <p:sp>
          <p:nvSpPr>
            <p:cNvPr id="430" name="Google Shape;430;p53">
              <a:extLst>
                <a:ext uri="{FF2B5EF4-FFF2-40B4-BE49-F238E27FC236}">
                  <a16:creationId xmlns:a16="http://schemas.microsoft.com/office/drawing/2014/main" id="{ECA44A0F-9332-FCAE-BBB5-1FD1E971B020}"/>
                </a:ext>
              </a:extLst>
            </p:cNvPr>
            <p:cNvSpPr/>
            <p:nvPr/>
          </p:nvSpPr>
          <p:spPr>
            <a:xfrm>
              <a:off x="12700" y="12700"/>
              <a:ext cx="22676865" cy="44831"/>
            </a:xfrm>
            <a:custGeom>
              <a:avLst/>
              <a:gdLst/>
              <a:ahLst/>
              <a:cxnLst/>
              <a:rect l="l" t="t" r="r" b="b"/>
              <a:pathLst>
                <a:path w="22676865" h="44831" extrusionOk="0">
                  <a:moveTo>
                    <a:pt x="0" y="0"/>
                  </a:moveTo>
                  <a:lnTo>
                    <a:pt x="22676865" y="0"/>
                  </a:lnTo>
                  <a:lnTo>
                    <a:pt x="22676865" y="44831"/>
                  </a:lnTo>
                  <a:lnTo>
                    <a:pt x="0" y="44831"/>
                  </a:lnTo>
                  <a:close/>
                </a:path>
              </a:pathLst>
            </a:custGeom>
            <a:solidFill>
              <a:srgbClr val="000000"/>
            </a:solidFill>
            <a:ln>
              <a:noFill/>
            </a:ln>
          </p:spPr>
        </p:sp>
        <p:sp>
          <p:nvSpPr>
            <p:cNvPr id="431" name="Google Shape;431;p53">
              <a:extLst>
                <a:ext uri="{FF2B5EF4-FFF2-40B4-BE49-F238E27FC236}">
                  <a16:creationId xmlns:a16="http://schemas.microsoft.com/office/drawing/2014/main" id="{B32CB703-5982-2D20-9810-C8AFFFABDF98}"/>
                </a:ext>
              </a:extLst>
            </p:cNvPr>
            <p:cNvSpPr/>
            <p:nvPr/>
          </p:nvSpPr>
          <p:spPr>
            <a:xfrm>
              <a:off x="0" y="0"/>
              <a:ext cx="22702265" cy="70231"/>
            </a:xfrm>
            <a:custGeom>
              <a:avLst/>
              <a:gdLst/>
              <a:ahLst/>
              <a:cxnLst/>
              <a:rect l="l" t="t" r="r" b="b"/>
              <a:pathLst>
                <a:path w="22702265" h="70231" extrusionOk="0">
                  <a:moveTo>
                    <a:pt x="12700" y="0"/>
                  </a:moveTo>
                  <a:lnTo>
                    <a:pt x="22689565" y="0"/>
                  </a:lnTo>
                  <a:cubicBezTo>
                    <a:pt x="22696551" y="0"/>
                    <a:pt x="22702265" y="5715"/>
                    <a:pt x="22702265" y="12700"/>
                  </a:cubicBezTo>
                  <a:lnTo>
                    <a:pt x="22702265" y="57531"/>
                  </a:lnTo>
                  <a:cubicBezTo>
                    <a:pt x="22702265" y="64516"/>
                    <a:pt x="22696551" y="70231"/>
                    <a:pt x="22689565" y="70231"/>
                  </a:cubicBezTo>
                  <a:lnTo>
                    <a:pt x="12700" y="70231"/>
                  </a:lnTo>
                  <a:cubicBezTo>
                    <a:pt x="5715" y="70231"/>
                    <a:pt x="0" y="64516"/>
                    <a:pt x="0" y="57531"/>
                  </a:cubicBezTo>
                  <a:lnTo>
                    <a:pt x="0" y="12700"/>
                  </a:lnTo>
                  <a:cubicBezTo>
                    <a:pt x="0" y="5715"/>
                    <a:pt x="5715" y="0"/>
                    <a:pt x="12700" y="0"/>
                  </a:cubicBezTo>
                  <a:moveTo>
                    <a:pt x="12700" y="25400"/>
                  </a:moveTo>
                  <a:lnTo>
                    <a:pt x="12700" y="12700"/>
                  </a:lnTo>
                  <a:lnTo>
                    <a:pt x="25400" y="12700"/>
                  </a:lnTo>
                  <a:lnTo>
                    <a:pt x="25400" y="57531"/>
                  </a:lnTo>
                  <a:lnTo>
                    <a:pt x="12700" y="57531"/>
                  </a:lnTo>
                  <a:lnTo>
                    <a:pt x="12700" y="44831"/>
                  </a:lnTo>
                  <a:lnTo>
                    <a:pt x="22689565" y="44831"/>
                  </a:lnTo>
                  <a:lnTo>
                    <a:pt x="22689565" y="57531"/>
                  </a:lnTo>
                  <a:lnTo>
                    <a:pt x="22676865" y="57531"/>
                  </a:lnTo>
                  <a:lnTo>
                    <a:pt x="22676865" y="12700"/>
                  </a:lnTo>
                  <a:lnTo>
                    <a:pt x="22689565" y="12700"/>
                  </a:lnTo>
                  <a:lnTo>
                    <a:pt x="22689565" y="25400"/>
                  </a:lnTo>
                  <a:lnTo>
                    <a:pt x="12700" y="25400"/>
                  </a:lnTo>
                  <a:close/>
                </a:path>
              </a:pathLst>
            </a:custGeom>
            <a:solidFill>
              <a:srgbClr val="595959"/>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grpSp>
      <p:sp>
        <p:nvSpPr>
          <p:cNvPr id="432" name="Google Shape;432;p53">
            <a:extLst>
              <a:ext uri="{FF2B5EF4-FFF2-40B4-BE49-F238E27FC236}">
                <a16:creationId xmlns:a16="http://schemas.microsoft.com/office/drawing/2014/main" id="{90A822CF-E67C-A8EA-9A07-918C8618EF25}"/>
              </a:ext>
            </a:extLst>
          </p:cNvPr>
          <p:cNvSpPr txBox="1"/>
          <p:nvPr/>
        </p:nvSpPr>
        <p:spPr>
          <a:xfrm>
            <a:off x="413338" y="1067538"/>
            <a:ext cx="3671100" cy="107700"/>
          </a:xfrm>
          <a:prstGeom prst="rect">
            <a:avLst/>
          </a:prstGeom>
          <a:noFill/>
          <a:ln>
            <a:noFill/>
          </a:ln>
        </p:spPr>
        <p:txBody>
          <a:bodyPr spcFirstLastPara="1" wrap="square" lIns="0" tIns="0" rIns="0" bIns="0" anchor="t" anchorCtr="0">
            <a:spAutoFit/>
          </a:bodyPr>
          <a:lstStyle/>
          <a:p>
            <a:pPr marL="0" marR="0" lvl="0" indent="0" algn="l" rtl="0">
              <a:lnSpc>
                <a:spcPct val="119996"/>
              </a:lnSpc>
              <a:spcBef>
                <a:spcPts val="0"/>
              </a:spcBef>
              <a:spcAft>
                <a:spcPts val="0"/>
              </a:spcAft>
              <a:buNone/>
            </a:pPr>
            <a:endParaRPr sz="700"/>
          </a:p>
        </p:txBody>
      </p:sp>
      <p:sp>
        <p:nvSpPr>
          <p:cNvPr id="433" name="Google Shape;433;p53">
            <a:extLst>
              <a:ext uri="{FF2B5EF4-FFF2-40B4-BE49-F238E27FC236}">
                <a16:creationId xmlns:a16="http://schemas.microsoft.com/office/drawing/2014/main" id="{4345DB4B-69A9-27B8-F363-1D3B8E2930C2}"/>
              </a:ext>
            </a:extLst>
          </p:cNvPr>
          <p:cNvSpPr/>
          <p:nvPr/>
        </p:nvSpPr>
        <p:spPr>
          <a:xfrm>
            <a:off x="147750" y="142125"/>
            <a:ext cx="8865441" cy="4859226"/>
          </a:xfrm>
          <a:custGeom>
            <a:avLst/>
            <a:gdLst/>
            <a:ahLst/>
            <a:cxnLst/>
            <a:rect l="l" t="t" r="r" b="b"/>
            <a:pathLst>
              <a:path w="23641177" h="12957937" extrusionOk="0">
                <a:moveTo>
                  <a:pt x="25400" y="0"/>
                </a:moveTo>
                <a:lnTo>
                  <a:pt x="23615777" y="0"/>
                </a:lnTo>
                <a:cubicBezTo>
                  <a:pt x="23629747" y="0"/>
                  <a:pt x="23641177" y="11430"/>
                  <a:pt x="23641177" y="25400"/>
                </a:cubicBezTo>
                <a:lnTo>
                  <a:pt x="23641177" y="12932537"/>
                </a:lnTo>
                <a:cubicBezTo>
                  <a:pt x="23641177" y="12946507"/>
                  <a:pt x="23629747" y="12957937"/>
                  <a:pt x="23615777" y="12957937"/>
                </a:cubicBezTo>
                <a:lnTo>
                  <a:pt x="25400" y="12957937"/>
                </a:lnTo>
                <a:cubicBezTo>
                  <a:pt x="11430" y="12957937"/>
                  <a:pt x="0" y="12946507"/>
                  <a:pt x="0" y="12932537"/>
                </a:cubicBezTo>
                <a:lnTo>
                  <a:pt x="0" y="25400"/>
                </a:lnTo>
                <a:cubicBezTo>
                  <a:pt x="0" y="11430"/>
                  <a:pt x="11430" y="0"/>
                  <a:pt x="25400" y="0"/>
                </a:cubicBezTo>
                <a:moveTo>
                  <a:pt x="25400" y="50800"/>
                </a:moveTo>
                <a:lnTo>
                  <a:pt x="25400" y="25400"/>
                </a:lnTo>
                <a:lnTo>
                  <a:pt x="50800" y="25400"/>
                </a:lnTo>
                <a:lnTo>
                  <a:pt x="50800" y="12932537"/>
                </a:lnTo>
                <a:lnTo>
                  <a:pt x="25400" y="12932537"/>
                </a:lnTo>
                <a:lnTo>
                  <a:pt x="25400" y="12907137"/>
                </a:lnTo>
                <a:lnTo>
                  <a:pt x="23615777" y="12907137"/>
                </a:lnTo>
                <a:lnTo>
                  <a:pt x="23615777" y="12932537"/>
                </a:lnTo>
                <a:lnTo>
                  <a:pt x="23590377" y="12932537"/>
                </a:lnTo>
                <a:lnTo>
                  <a:pt x="23590377" y="25400"/>
                </a:lnTo>
                <a:lnTo>
                  <a:pt x="23615777" y="25400"/>
                </a:lnTo>
                <a:lnTo>
                  <a:pt x="23615777" y="50800"/>
                </a:lnTo>
                <a:lnTo>
                  <a:pt x="25400" y="50800"/>
                </a:lnTo>
                <a:close/>
              </a:path>
            </a:pathLst>
          </a:custGeom>
          <a:solidFill>
            <a:srgbClr val="000000"/>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434" name="Google Shape;434;p53">
            <a:extLst>
              <a:ext uri="{FF2B5EF4-FFF2-40B4-BE49-F238E27FC236}">
                <a16:creationId xmlns:a16="http://schemas.microsoft.com/office/drawing/2014/main" id="{4CFBB3E9-A807-B93C-BEA1-E75B40221F91}"/>
              </a:ext>
            </a:extLst>
          </p:cNvPr>
          <p:cNvSpPr txBox="1"/>
          <p:nvPr/>
        </p:nvSpPr>
        <p:spPr>
          <a:xfrm>
            <a:off x="2263707" y="908709"/>
            <a:ext cx="8227200" cy="639376"/>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r>
              <a:rPr lang="en-IN" sz="1700" b="1" dirty="0">
                <a:solidFill>
                  <a:schemeClr val="dk1"/>
                </a:solidFill>
                <a:latin typeface="Times New Roman"/>
                <a:ea typeface="Times New Roman"/>
                <a:cs typeface="Times New Roman"/>
                <a:sym typeface="Times New Roman"/>
              </a:rPr>
              <a:t>Model 1- Resource Allocation Prediction</a:t>
            </a:r>
            <a:r>
              <a:rPr lang="en" sz="1700" b="1" dirty="0">
                <a:solidFill>
                  <a:schemeClr val="dk1"/>
                </a:solidFill>
                <a:latin typeface="Times New Roman"/>
                <a:ea typeface="Times New Roman"/>
                <a:cs typeface="Times New Roman"/>
                <a:sym typeface="Times New Roman"/>
              </a:rPr>
              <a:t>:</a:t>
            </a:r>
            <a:endParaRPr sz="1700" b="1" dirty="0">
              <a:solidFill>
                <a:schemeClr val="dk1"/>
              </a:solidFill>
              <a:latin typeface="Times New Roman"/>
              <a:ea typeface="Times New Roman"/>
              <a:cs typeface="Times New Roman"/>
              <a:sym typeface="Times New Roman"/>
            </a:endParaRPr>
          </a:p>
        </p:txBody>
      </p:sp>
      <p:pic>
        <p:nvPicPr>
          <p:cNvPr id="3" name="Picture 2">
            <a:extLst>
              <a:ext uri="{FF2B5EF4-FFF2-40B4-BE49-F238E27FC236}">
                <a16:creationId xmlns:a16="http://schemas.microsoft.com/office/drawing/2014/main" id="{F69DAC15-CE03-424B-2B2B-CB8E7943F50B}"/>
              </a:ext>
            </a:extLst>
          </p:cNvPr>
          <p:cNvPicPr>
            <a:picLocks noChangeAspect="1"/>
          </p:cNvPicPr>
          <p:nvPr/>
        </p:nvPicPr>
        <p:blipFill>
          <a:blip r:embed="rId3"/>
          <a:srcRect l="64911" r="-564"/>
          <a:stretch/>
        </p:blipFill>
        <p:spPr>
          <a:xfrm>
            <a:off x="2643360" y="1650954"/>
            <a:ext cx="2730321" cy="2962275"/>
          </a:xfrm>
          <a:prstGeom prst="rect">
            <a:avLst/>
          </a:prstGeom>
        </p:spPr>
      </p:pic>
      <p:sp>
        <p:nvSpPr>
          <p:cNvPr id="6" name="TextBox 5">
            <a:extLst>
              <a:ext uri="{FF2B5EF4-FFF2-40B4-BE49-F238E27FC236}">
                <a16:creationId xmlns:a16="http://schemas.microsoft.com/office/drawing/2014/main" id="{AB40AAD4-D15F-4D21-F171-BA83E7DA3C02}"/>
              </a:ext>
            </a:extLst>
          </p:cNvPr>
          <p:cNvSpPr txBox="1"/>
          <p:nvPr/>
        </p:nvSpPr>
        <p:spPr>
          <a:xfrm>
            <a:off x="5838313" y="4237407"/>
            <a:ext cx="3157937" cy="523220"/>
          </a:xfrm>
          <a:prstGeom prst="rect">
            <a:avLst/>
          </a:prstGeom>
          <a:noFill/>
        </p:spPr>
        <p:txBody>
          <a:bodyPr wrap="square">
            <a:spAutoFit/>
          </a:bodyPr>
          <a:lstStyle/>
          <a:p>
            <a:pPr marL="0" lvl="0" indent="0" algn="l" rtl="0">
              <a:spcAft>
                <a:spcPts val="0"/>
              </a:spcAft>
              <a:buNone/>
            </a:pPr>
            <a:r>
              <a:rPr lang="en-IN" b="1" dirty="0">
                <a:solidFill>
                  <a:schemeClr val="dk1"/>
                </a:solidFill>
                <a:latin typeface="Times New Roman"/>
                <a:ea typeface="Times New Roman"/>
                <a:cs typeface="Times New Roman"/>
                <a:sym typeface="Times New Roman"/>
              </a:rPr>
              <a:t>Train-Test split – </a:t>
            </a:r>
            <a:r>
              <a:rPr lang="en-IN" dirty="0">
                <a:solidFill>
                  <a:schemeClr val="dk1"/>
                </a:solidFill>
                <a:latin typeface="Times New Roman"/>
                <a:ea typeface="Times New Roman"/>
                <a:cs typeface="Times New Roman"/>
                <a:sym typeface="Times New Roman"/>
              </a:rPr>
              <a:t>70/30</a:t>
            </a:r>
          </a:p>
          <a:p>
            <a:pPr marL="0" lvl="0" indent="0" algn="l" rtl="0">
              <a:spcAft>
                <a:spcPts val="0"/>
              </a:spcAft>
              <a:buNone/>
            </a:pPr>
            <a:r>
              <a:rPr lang="en-IN" b="1" dirty="0">
                <a:solidFill>
                  <a:schemeClr val="dk1"/>
                </a:solidFill>
                <a:latin typeface="Times New Roman"/>
                <a:ea typeface="Times New Roman"/>
                <a:cs typeface="Times New Roman"/>
                <a:sym typeface="Times New Roman"/>
              </a:rPr>
              <a:t>Cross Fold Validation </a:t>
            </a:r>
            <a:r>
              <a:rPr lang="en-IN" dirty="0">
                <a:solidFill>
                  <a:schemeClr val="dk1"/>
                </a:solidFill>
                <a:latin typeface="Times New Roman"/>
                <a:ea typeface="Times New Roman"/>
                <a:cs typeface="Times New Roman"/>
                <a:sym typeface="Times New Roman"/>
              </a:rPr>
              <a:t>– 5 splits</a:t>
            </a:r>
            <a:endParaRPr lang="en-IN" sz="1100" dirty="0">
              <a:solidFill>
                <a:schemeClr val="dk1"/>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34901052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26">
          <a:extLst>
            <a:ext uri="{FF2B5EF4-FFF2-40B4-BE49-F238E27FC236}">
              <a16:creationId xmlns:a16="http://schemas.microsoft.com/office/drawing/2014/main" id="{9138D9B1-E977-B4E5-743D-70BC5FF535FB}"/>
            </a:ext>
          </a:extLst>
        </p:cNvPr>
        <p:cNvGrpSpPr/>
        <p:nvPr/>
      </p:nvGrpSpPr>
      <p:grpSpPr>
        <a:xfrm>
          <a:off x="0" y="0"/>
          <a:ext cx="0" cy="0"/>
          <a:chOff x="0" y="0"/>
          <a:chExt cx="0" cy="0"/>
        </a:xfrm>
      </p:grpSpPr>
      <p:sp>
        <p:nvSpPr>
          <p:cNvPr id="427" name="Google Shape;427;p53">
            <a:extLst>
              <a:ext uri="{FF2B5EF4-FFF2-40B4-BE49-F238E27FC236}">
                <a16:creationId xmlns:a16="http://schemas.microsoft.com/office/drawing/2014/main" id="{0F612CEB-7F94-0306-80BB-FF0AF65CEA0A}"/>
              </a:ext>
            </a:extLst>
          </p:cNvPr>
          <p:cNvSpPr txBox="1"/>
          <p:nvPr/>
        </p:nvSpPr>
        <p:spPr>
          <a:xfrm>
            <a:off x="341913" y="430463"/>
            <a:ext cx="8429100" cy="461665"/>
          </a:xfrm>
          <a:prstGeom prst="rect">
            <a:avLst/>
          </a:prstGeom>
          <a:noFill/>
          <a:ln>
            <a:noFill/>
          </a:ln>
        </p:spPr>
        <p:txBody>
          <a:bodyPr spcFirstLastPara="1" wrap="square" lIns="0" tIns="0" rIns="0" bIns="0" anchor="t" anchorCtr="0">
            <a:spAutoFit/>
          </a:bodyPr>
          <a:lstStyle/>
          <a:p>
            <a:pPr marL="0" lvl="0" indent="0" algn="l" rtl="0">
              <a:lnSpc>
                <a:spcPct val="120004"/>
              </a:lnSpc>
              <a:spcBef>
                <a:spcPts val="0"/>
              </a:spcBef>
              <a:spcAft>
                <a:spcPts val="0"/>
              </a:spcAft>
              <a:buClr>
                <a:schemeClr val="dk1"/>
              </a:buClr>
              <a:buFont typeface="Arial"/>
              <a:buNone/>
            </a:pPr>
            <a:r>
              <a:rPr lang="en-IN" sz="2500" dirty="0">
                <a:solidFill>
                  <a:srgbClr val="FF0000"/>
                </a:solidFill>
                <a:latin typeface="Times New Roman"/>
                <a:ea typeface="Times New Roman"/>
                <a:cs typeface="Times New Roman"/>
                <a:sym typeface="Times New Roman"/>
              </a:rPr>
              <a:t>(II) Model Training : </a:t>
            </a:r>
          </a:p>
        </p:txBody>
      </p:sp>
      <p:sp>
        <p:nvSpPr>
          <p:cNvPr id="428" name="Google Shape;428;p53">
            <a:extLst>
              <a:ext uri="{FF2B5EF4-FFF2-40B4-BE49-F238E27FC236}">
                <a16:creationId xmlns:a16="http://schemas.microsoft.com/office/drawing/2014/main" id="{3D339F4F-7C7F-DABA-C1A7-B16B608FD688}"/>
              </a:ext>
            </a:extLst>
          </p:cNvPr>
          <p:cNvSpPr txBox="1"/>
          <p:nvPr/>
        </p:nvSpPr>
        <p:spPr>
          <a:xfrm>
            <a:off x="442976" y="1175246"/>
            <a:ext cx="8227200" cy="277200"/>
          </a:xfrm>
          <a:prstGeom prst="rect">
            <a:avLst/>
          </a:prstGeom>
          <a:noFill/>
          <a:ln>
            <a:noFill/>
          </a:ln>
        </p:spPr>
        <p:txBody>
          <a:bodyPr spcFirstLastPara="1" wrap="square" lIns="0" tIns="0" rIns="0" bIns="0" anchor="t" anchorCtr="0">
            <a:spAutoFit/>
          </a:bodyPr>
          <a:lstStyle/>
          <a:p>
            <a:pPr marL="457200" lvl="0" indent="0" algn="just" rtl="0">
              <a:lnSpc>
                <a:spcPct val="140423"/>
              </a:lnSpc>
              <a:spcBef>
                <a:spcPts val="0"/>
              </a:spcBef>
              <a:spcAft>
                <a:spcPts val="0"/>
              </a:spcAft>
              <a:buNone/>
            </a:pPr>
            <a:endParaRPr sz="1800" dirty="0">
              <a:latin typeface="Times New Roman"/>
              <a:ea typeface="Times New Roman"/>
              <a:cs typeface="Times New Roman"/>
              <a:sym typeface="Times New Roman"/>
            </a:endParaRPr>
          </a:p>
        </p:txBody>
      </p:sp>
      <p:grpSp>
        <p:nvGrpSpPr>
          <p:cNvPr id="429" name="Google Shape;429;p53">
            <a:extLst>
              <a:ext uri="{FF2B5EF4-FFF2-40B4-BE49-F238E27FC236}">
                <a16:creationId xmlns:a16="http://schemas.microsoft.com/office/drawing/2014/main" id="{8DEDC719-0A94-A580-8BA0-167EFE29B881}"/>
              </a:ext>
            </a:extLst>
          </p:cNvPr>
          <p:cNvGrpSpPr/>
          <p:nvPr/>
        </p:nvGrpSpPr>
        <p:grpSpPr>
          <a:xfrm>
            <a:off x="315336" y="840600"/>
            <a:ext cx="8513349" cy="26337"/>
            <a:chOff x="0" y="0"/>
            <a:chExt cx="22702265" cy="70231"/>
          </a:xfrm>
        </p:grpSpPr>
        <p:sp>
          <p:nvSpPr>
            <p:cNvPr id="430" name="Google Shape;430;p53">
              <a:extLst>
                <a:ext uri="{FF2B5EF4-FFF2-40B4-BE49-F238E27FC236}">
                  <a16:creationId xmlns:a16="http://schemas.microsoft.com/office/drawing/2014/main" id="{A250C844-87D2-FC00-D65D-DEEA486798D7}"/>
                </a:ext>
              </a:extLst>
            </p:cNvPr>
            <p:cNvSpPr/>
            <p:nvPr/>
          </p:nvSpPr>
          <p:spPr>
            <a:xfrm>
              <a:off x="12700" y="12700"/>
              <a:ext cx="22676865" cy="44831"/>
            </a:xfrm>
            <a:custGeom>
              <a:avLst/>
              <a:gdLst/>
              <a:ahLst/>
              <a:cxnLst/>
              <a:rect l="l" t="t" r="r" b="b"/>
              <a:pathLst>
                <a:path w="22676865" h="44831" extrusionOk="0">
                  <a:moveTo>
                    <a:pt x="0" y="0"/>
                  </a:moveTo>
                  <a:lnTo>
                    <a:pt x="22676865" y="0"/>
                  </a:lnTo>
                  <a:lnTo>
                    <a:pt x="22676865" y="44831"/>
                  </a:lnTo>
                  <a:lnTo>
                    <a:pt x="0" y="44831"/>
                  </a:lnTo>
                  <a:close/>
                </a:path>
              </a:pathLst>
            </a:custGeom>
            <a:solidFill>
              <a:srgbClr val="000000"/>
            </a:solidFill>
            <a:ln>
              <a:noFill/>
            </a:ln>
          </p:spPr>
        </p:sp>
        <p:sp>
          <p:nvSpPr>
            <p:cNvPr id="431" name="Google Shape;431;p53">
              <a:extLst>
                <a:ext uri="{FF2B5EF4-FFF2-40B4-BE49-F238E27FC236}">
                  <a16:creationId xmlns:a16="http://schemas.microsoft.com/office/drawing/2014/main" id="{73A83C82-0D19-792D-3AA2-720A32A6367D}"/>
                </a:ext>
              </a:extLst>
            </p:cNvPr>
            <p:cNvSpPr/>
            <p:nvPr/>
          </p:nvSpPr>
          <p:spPr>
            <a:xfrm>
              <a:off x="0" y="0"/>
              <a:ext cx="22702265" cy="70231"/>
            </a:xfrm>
            <a:custGeom>
              <a:avLst/>
              <a:gdLst/>
              <a:ahLst/>
              <a:cxnLst/>
              <a:rect l="l" t="t" r="r" b="b"/>
              <a:pathLst>
                <a:path w="22702265" h="70231" extrusionOk="0">
                  <a:moveTo>
                    <a:pt x="12700" y="0"/>
                  </a:moveTo>
                  <a:lnTo>
                    <a:pt x="22689565" y="0"/>
                  </a:lnTo>
                  <a:cubicBezTo>
                    <a:pt x="22696551" y="0"/>
                    <a:pt x="22702265" y="5715"/>
                    <a:pt x="22702265" y="12700"/>
                  </a:cubicBezTo>
                  <a:lnTo>
                    <a:pt x="22702265" y="57531"/>
                  </a:lnTo>
                  <a:cubicBezTo>
                    <a:pt x="22702265" y="64516"/>
                    <a:pt x="22696551" y="70231"/>
                    <a:pt x="22689565" y="70231"/>
                  </a:cubicBezTo>
                  <a:lnTo>
                    <a:pt x="12700" y="70231"/>
                  </a:lnTo>
                  <a:cubicBezTo>
                    <a:pt x="5715" y="70231"/>
                    <a:pt x="0" y="64516"/>
                    <a:pt x="0" y="57531"/>
                  </a:cubicBezTo>
                  <a:lnTo>
                    <a:pt x="0" y="12700"/>
                  </a:lnTo>
                  <a:cubicBezTo>
                    <a:pt x="0" y="5715"/>
                    <a:pt x="5715" y="0"/>
                    <a:pt x="12700" y="0"/>
                  </a:cubicBezTo>
                  <a:moveTo>
                    <a:pt x="12700" y="25400"/>
                  </a:moveTo>
                  <a:lnTo>
                    <a:pt x="12700" y="12700"/>
                  </a:lnTo>
                  <a:lnTo>
                    <a:pt x="25400" y="12700"/>
                  </a:lnTo>
                  <a:lnTo>
                    <a:pt x="25400" y="57531"/>
                  </a:lnTo>
                  <a:lnTo>
                    <a:pt x="12700" y="57531"/>
                  </a:lnTo>
                  <a:lnTo>
                    <a:pt x="12700" y="44831"/>
                  </a:lnTo>
                  <a:lnTo>
                    <a:pt x="22689565" y="44831"/>
                  </a:lnTo>
                  <a:lnTo>
                    <a:pt x="22689565" y="57531"/>
                  </a:lnTo>
                  <a:lnTo>
                    <a:pt x="22676865" y="57531"/>
                  </a:lnTo>
                  <a:lnTo>
                    <a:pt x="22676865" y="12700"/>
                  </a:lnTo>
                  <a:lnTo>
                    <a:pt x="22689565" y="12700"/>
                  </a:lnTo>
                  <a:lnTo>
                    <a:pt x="22689565" y="25400"/>
                  </a:lnTo>
                  <a:lnTo>
                    <a:pt x="12700" y="25400"/>
                  </a:lnTo>
                  <a:close/>
                </a:path>
              </a:pathLst>
            </a:custGeom>
            <a:solidFill>
              <a:srgbClr val="595959"/>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grpSp>
      <p:sp>
        <p:nvSpPr>
          <p:cNvPr id="432" name="Google Shape;432;p53">
            <a:extLst>
              <a:ext uri="{FF2B5EF4-FFF2-40B4-BE49-F238E27FC236}">
                <a16:creationId xmlns:a16="http://schemas.microsoft.com/office/drawing/2014/main" id="{D36F809E-86CD-63B8-1140-DD4536E7C7C3}"/>
              </a:ext>
            </a:extLst>
          </p:cNvPr>
          <p:cNvSpPr txBox="1"/>
          <p:nvPr/>
        </p:nvSpPr>
        <p:spPr>
          <a:xfrm>
            <a:off x="413338" y="1067538"/>
            <a:ext cx="3671100" cy="107700"/>
          </a:xfrm>
          <a:prstGeom prst="rect">
            <a:avLst/>
          </a:prstGeom>
          <a:noFill/>
          <a:ln>
            <a:noFill/>
          </a:ln>
        </p:spPr>
        <p:txBody>
          <a:bodyPr spcFirstLastPara="1" wrap="square" lIns="0" tIns="0" rIns="0" bIns="0" anchor="t" anchorCtr="0">
            <a:spAutoFit/>
          </a:bodyPr>
          <a:lstStyle/>
          <a:p>
            <a:pPr marL="0" marR="0" lvl="0" indent="0" algn="l" rtl="0">
              <a:lnSpc>
                <a:spcPct val="119996"/>
              </a:lnSpc>
              <a:spcBef>
                <a:spcPts val="0"/>
              </a:spcBef>
              <a:spcAft>
                <a:spcPts val="0"/>
              </a:spcAft>
              <a:buNone/>
            </a:pPr>
            <a:endParaRPr sz="700"/>
          </a:p>
        </p:txBody>
      </p:sp>
      <p:sp>
        <p:nvSpPr>
          <p:cNvPr id="433" name="Google Shape;433;p53">
            <a:extLst>
              <a:ext uri="{FF2B5EF4-FFF2-40B4-BE49-F238E27FC236}">
                <a16:creationId xmlns:a16="http://schemas.microsoft.com/office/drawing/2014/main" id="{5E1E2F1C-46AE-536A-C32E-DC6175CE4A1F}"/>
              </a:ext>
            </a:extLst>
          </p:cNvPr>
          <p:cNvSpPr/>
          <p:nvPr/>
        </p:nvSpPr>
        <p:spPr>
          <a:xfrm>
            <a:off x="147750" y="142125"/>
            <a:ext cx="8865441" cy="4859226"/>
          </a:xfrm>
          <a:custGeom>
            <a:avLst/>
            <a:gdLst/>
            <a:ahLst/>
            <a:cxnLst/>
            <a:rect l="l" t="t" r="r" b="b"/>
            <a:pathLst>
              <a:path w="23641177" h="12957937" extrusionOk="0">
                <a:moveTo>
                  <a:pt x="25400" y="0"/>
                </a:moveTo>
                <a:lnTo>
                  <a:pt x="23615777" y="0"/>
                </a:lnTo>
                <a:cubicBezTo>
                  <a:pt x="23629747" y="0"/>
                  <a:pt x="23641177" y="11430"/>
                  <a:pt x="23641177" y="25400"/>
                </a:cubicBezTo>
                <a:lnTo>
                  <a:pt x="23641177" y="12932537"/>
                </a:lnTo>
                <a:cubicBezTo>
                  <a:pt x="23641177" y="12946507"/>
                  <a:pt x="23629747" y="12957937"/>
                  <a:pt x="23615777" y="12957937"/>
                </a:cubicBezTo>
                <a:lnTo>
                  <a:pt x="25400" y="12957937"/>
                </a:lnTo>
                <a:cubicBezTo>
                  <a:pt x="11430" y="12957937"/>
                  <a:pt x="0" y="12946507"/>
                  <a:pt x="0" y="12932537"/>
                </a:cubicBezTo>
                <a:lnTo>
                  <a:pt x="0" y="25400"/>
                </a:lnTo>
                <a:cubicBezTo>
                  <a:pt x="0" y="11430"/>
                  <a:pt x="11430" y="0"/>
                  <a:pt x="25400" y="0"/>
                </a:cubicBezTo>
                <a:moveTo>
                  <a:pt x="25400" y="50800"/>
                </a:moveTo>
                <a:lnTo>
                  <a:pt x="25400" y="25400"/>
                </a:lnTo>
                <a:lnTo>
                  <a:pt x="50800" y="25400"/>
                </a:lnTo>
                <a:lnTo>
                  <a:pt x="50800" y="12932537"/>
                </a:lnTo>
                <a:lnTo>
                  <a:pt x="25400" y="12932537"/>
                </a:lnTo>
                <a:lnTo>
                  <a:pt x="25400" y="12907137"/>
                </a:lnTo>
                <a:lnTo>
                  <a:pt x="23615777" y="12907137"/>
                </a:lnTo>
                <a:lnTo>
                  <a:pt x="23615777" y="12932537"/>
                </a:lnTo>
                <a:lnTo>
                  <a:pt x="23590377" y="12932537"/>
                </a:lnTo>
                <a:lnTo>
                  <a:pt x="23590377" y="25400"/>
                </a:lnTo>
                <a:lnTo>
                  <a:pt x="23615777" y="25400"/>
                </a:lnTo>
                <a:lnTo>
                  <a:pt x="23615777" y="50800"/>
                </a:lnTo>
                <a:lnTo>
                  <a:pt x="25400" y="50800"/>
                </a:lnTo>
                <a:close/>
              </a:path>
            </a:pathLst>
          </a:custGeom>
          <a:solidFill>
            <a:srgbClr val="000000"/>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434" name="Google Shape;434;p53">
            <a:extLst>
              <a:ext uri="{FF2B5EF4-FFF2-40B4-BE49-F238E27FC236}">
                <a16:creationId xmlns:a16="http://schemas.microsoft.com/office/drawing/2014/main" id="{0B08A2C9-2F30-B3E2-23E5-1327F95C49FC}"/>
              </a:ext>
            </a:extLst>
          </p:cNvPr>
          <p:cNvSpPr txBox="1"/>
          <p:nvPr/>
        </p:nvSpPr>
        <p:spPr>
          <a:xfrm>
            <a:off x="2166160" y="926036"/>
            <a:ext cx="8227200" cy="639376"/>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r>
              <a:rPr lang="en-IN" sz="1700" b="1" dirty="0">
                <a:solidFill>
                  <a:schemeClr val="dk1"/>
                </a:solidFill>
                <a:latin typeface="Times New Roman"/>
                <a:ea typeface="Times New Roman"/>
                <a:cs typeface="Times New Roman"/>
                <a:sym typeface="Times New Roman"/>
              </a:rPr>
              <a:t>Model 2 – Allocated Bandwidth Prediction </a:t>
            </a:r>
            <a:r>
              <a:rPr lang="en" sz="1700" b="1" dirty="0">
                <a:solidFill>
                  <a:schemeClr val="dk1"/>
                </a:solidFill>
                <a:latin typeface="Times New Roman"/>
                <a:ea typeface="Times New Roman"/>
                <a:cs typeface="Times New Roman"/>
                <a:sym typeface="Times New Roman"/>
              </a:rPr>
              <a:t>:</a:t>
            </a:r>
            <a:endParaRPr sz="1700" b="1" dirty="0">
              <a:solidFill>
                <a:schemeClr val="dk1"/>
              </a:solidFill>
              <a:latin typeface="Times New Roman"/>
              <a:ea typeface="Times New Roman"/>
              <a:cs typeface="Times New Roman"/>
              <a:sym typeface="Times New Roman"/>
            </a:endParaRPr>
          </a:p>
        </p:txBody>
      </p:sp>
      <p:pic>
        <p:nvPicPr>
          <p:cNvPr id="4" name="Picture 3">
            <a:extLst>
              <a:ext uri="{FF2B5EF4-FFF2-40B4-BE49-F238E27FC236}">
                <a16:creationId xmlns:a16="http://schemas.microsoft.com/office/drawing/2014/main" id="{CBBA1A1A-EE2E-620C-CAD4-E881D6ED4DBB}"/>
              </a:ext>
            </a:extLst>
          </p:cNvPr>
          <p:cNvPicPr>
            <a:picLocks noChangeAspect="1"/>
          </p:cNvPicPr>
          <p:nvPr/>
        </p:nvPicPr>
        <p:blipFill>
          <a:blip r:embed="rId3"/>
          <a:srcRect r="47365"/>
          <a:stretch/>
        </p:blipFill>
        <p:spPr>
          <a:xfrm>
            <a:off x="2423392" y="1658901"/>
            <a:ext cx="4030819" cy="2962275"/>
          </a:xfrm>
          <a:prstGeom prst="rect">
            <a:avLst/>
          </a:prstGeom>
        </p:spPr>
      </p:pic>
      <p:sp>
        <p:nvSpPr>
          <p:cNvPr id="5" name="TextBox 4">
            <a:extLst>
              <a:ext uri="{FF2B5EF4-FFF2-40B4-BE49-F238E27FC236}">
                <a16:creationId xmlns:a16="http://schemas.microsoft.com/office/drawing/2014/main" id="{86DFF883-8527-8CF6-EDDA-CF8085BBD65A}"/>
              </a:ext>
            </a:extLst>
          </p:cNvPr>
          <p:cNvSpPr txBox="1"/>
          <p:nvPr/>
        </p:nvSpPr>
        <p:spPr>
          <a:xfrm>
            <a:off x="5855254" y="4263266"/>
            <a:ext cx="3157937" cy="523220"/>
          </a:xfrm>
          <a:prstGeom prst="rect">
            <a:avLst/>
          </a:prstGeom>
          <a:noFill/>
        </p:spPr>
        <p:txBody>
          <a:bodyPr wrap="square">
            <a:spAutoFit/>
          </a:bodyPr>
          <a:lstStyle/>
          <a:p>
            <a:pPr marL="0" lvl="0" indent="0" algn="l" rtl="0">
              <a:spcAft>
                <a:spcPts val="0"/>
              </a:spcAft>
              <a:buNone/>
            </a:pPr>
            <a:r>
              <a:rPr lang="en-IN" b="1" dirty="0">
                <a:solidFill>
                  <a:schemeClr val="dk1"/>
                </a:solidFill>
                <a:latin typeface="Times New Roman"/>
                <a:ea typeface="Times New Roman"/>
                <a:cs typeface="Times New Roman"/>
                <a:sym typeface="Times New Roman"/>
              </a:rPr>
              <a:t>Train-Test split – </a:t>
            </a:r>
            <a:r>
              <a:rPr lang="en-IN" dirty="0">
                <a:solidFill>
                  <a:schemeClr val="dk1"/>
                </a:solidFill>
                <a:latin typeface="Times New Roman"/>
                <a:ea typeface="Times New Roman"/>
                <a:cs typeface="Times New Roman"/>
                <a:sym typeface="Times New Roman"/>
              </a:rPr>
              <a:t>70/30</a:t>
            </a:r>
          </a:p>
          <a:p>
            <a:pPr marL="0" lvl="0" indent="0" algn="l" rtl="0">
              <a:spcAft>
                <a:spcPts val="0"/>
              </a:spcAft>
              <a:buNone/>
            </a:pPr>
            <a:r>
              <a:rPr lang="en-IN" b="1" dirty="0">
                <a:solidFill>
                  <a:schemeClr val="dk1"/>
                </a:solidFill>
                <a:latin typeface="Times New Roman"/>
                <a:ea typeface="Times New Roman"/>
                <a:cs typeface="Times New Roman"/>
                <a:sym typeface="Times New Roman"/>
              </a:rPr>
              <a:t>Cross Fold Validation </a:t>
            </a:r>
            <a:r>
              <a:rPr lang="en-IN" dirty="0">
                <a:solidFill>
                  <a:schemeClr val="dk1"/>
                </a:solidFill>
                <a:latin typeface="Times New Roman"/>
                <a:ea typeface="Times New Roman"/>
                <a:cs typeface="Times New Roman"/>
                <a:sym typeface="Times New Roman"/>
              </a:rPr>
              <a:t>– 5 splits</a:t>
            </a:r>
            <a:endParaRPr lang="en-IN" sz="1100" dirty="0">
              <a:solidFill>
                <a:schemeClr val="dk1"/>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22328413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p39"/>
          <p:cNvSpPr txBox="1"/>
          <p:nvPr/>
        </p:nvSpPr>
        <p:spPr>
          <a:xfrm>
            <a:off x="357400" y="260982"/>
            <a:ext cx="8429100" cy="384900"/>
          </a:xfrm>
          <a:prstGeom prst="rect">
            <a:avLst/>
          </a:prstGeom>
          <a:noFill/>
          <a:ln>
            <a:noFill/>
          </a:ln>
        </p:spPr>
        <p:txBody>
          <a:bodyPr spcFirstLastPara="1" wrap="square" lIns="0" tIns="0" rIns="0" bIns="0" anchor="t" anchorCtr="0">
            <a:spAutoFit/>
          </a:bodyPr>
          <a:lstStyle/>
          <a:p>
            <a:pPr marL="0" marR="0" lvl="0" indent="0" algn="l" rtl="0">
              <a:lnSpc>
                <a:spcPct val="120003"/>
              </a:lnSpc>
              <a:spcBef>
                <a:spcPts val="0"/>
              </a:spcBef>
              <a:spcAft>
                <a:spcPts val="0"/>
              </a:spcAft>
              <a:buNone/>
            </a:pPr>
            <a:r>
              <a:rPr lang="en" sz="2500">
                <a:solidFill>
                  <a:srgbClr val="FF0000"/>
                </a:solidFill>
                <a:latin typeface="Times New Roman"/>
                <a:ea typeface="Times New Roman"/>
                <a:cs typeface="Times New Roman"/>
                <a:sym typeface="Times New Roman"/>
              </a:rPr>
              <a:t>Introduction</a:t>
            </a:r>
            <a:endParaRPr sz="700"/>
          </a:p>
        </p:txBody>
      </p:sp>
      <p:grpSp>
        <p:nvGrpSpPr>
          <p:cNvPr id="225" name="Google Shape;225;p39"/>
          <p:cNvGrpSpPr/>
          <p:nvPr/>
        </p:nvGrpSpPr>
        <p:grpSpPr>
          <a:xfrm>
            <a:off x="315314" y="739687"/>
            <a:ext cx="8513349" cy="26337"/>
            <a:chOff x="0" y="0"/>
            <a:chExt cx="22702265" cy="70231"/>
          </a:xfrm>
        </p:grpSpPr>
        <p:sp>
          <p:nvSpPr>
            <p:cNvPr id="226" name="Google Shape;226;p39"/>
            <p:cNvSpPr/>
            <p:nvPr/>
          </p:nvSpPr>
          <p:spPr>
            <a:xfrm>
              <a:off x="12700" y="12700"/>
              <a:ext cx="22676865" cy="44831"/>
            </a:xfrm>
            <a:custGeom>
              <a:avLst/>
              <a:gdLst/>
              <a:ahLst/>
              <a:cxnLst/>
              <a:rect l="l" t="t" r="r" b="b"/>
              <a:pathLst>
                <a:path w="22676865" h="44831" extrusionOk="0">
                  <a:moveTo>
                    <a:pt x="0" y="0"/>
                  </a:moveTo>
                  <a:lnTo>
                    <a:pt x="22676865" y="0"/>
                  </a:lnTo>
                  <a:lnTo>
                    <a:pt x="22676865" y="44831"/>
                  </a:lnTo>
                  <a:lnTo>
                    <a:pt x="0" y="44831"/>
                  </a:lnTo>
                  <a:close/>
                </a:path>
              </a:pathLst>
            </a:custGeom>
            <a:solidFill>
              <a:srgbClr val="000000"/>
            </a:solidFill>
            <a:ln>
              <a:noFill/>
            </a:ln>
          </p:spPr>
        </p:sp>
        <p:sp>
          <p:nvSpPr>
            <p:cNvPr id="227" name="Google Shape;227;p39"/>
            <p:cNvSpPr/>
            <p:nvPr/>
          </p:nvSpPr>
          <p:spPr>
            <a:xfrm>
              <a:off x="0" y="0"/>
              <a:ext cx="22702265" cy="70231"/>
            </a:xfrm>
            <a:custGeom>
              <a:avLst/>
              <a:gdLst/>
              <a:ahLst/>
              <a:cxnLst/>
              <a:rect l="l" t="t" r="r" b="b"/>
              <a:pathLst>
                <a:path w="22702265" h="70231" extrusionOk="0">
                  <a:moveTo>
                    <a:pt x="12700" y="0"/>
                  </a:moveTo>
                  <a:lnTo>
                    <a:pt x="22689565" y="0"/>
                  </a:lnTo>
                  <a:cubicBezTo>
                    <a:pt x="22696551" y="0"/>
                    <a:pt x="22702265" y="5715"/>
                    <a:pt x="22702265" y="12700"/>
                  </a:cubicBezTo>
                  <a:lnTo>
                    <a:pt x="22702265" y="57531"/>
                  </a:lnTo>
                  <a:cubicBezTo>
                    <a:pt x="22702265" y="64516"/>
                    <a:pt x="22696551" y="70231"/>
                    <a:pt x="22689565" y="70231"/>
                  </a:cubicBezTo>
                  <a:lnTo>
                    <a:pt x="12700" y="70231"/>
                  </a:lnTo>
                  <a:cubicBezTo>
                    <a:pt x="5715" y="70231"/>
                    <a:pt x="0" y="64516"/>
                    <a:pt x="0" y="57531"/>
                  </a:cubicBezTo>
                  <a:lnTo>
                    <a:pt x="0" y="12700"/>
                  </a:lnTo>
                  <a:cubicBezTo>
                    <a:pt x="0" y="5715"/>
                    <a:pt x="5715" y="0"/>
                    <a:pt x="12700" y="0"/>
                  </a:cubicBezTo>
                  <a:moveTo>
                    <a:pt x="12700" y="25400"/>
                  </a:moveTo>
                  <a:lnTo>
                    <a:pt x="12700" y="12700"/>
                  </a:lnTo>
                  <a:lnTo>
                    <a:pt x="25400" y="12700"/>
                  </a:lnTo>
                  <a:lnTo>
                    <a:pt x="25400" y="57531"/>
                  </a:lnTo>
                  <a:lnTo>
                    <a:pt x="12700" y="57531"/>
                  </a:lnTo>
                  <a:lnTo>
                    <a:pt x="12700" y="44831"/>
                  </a:lnTo>
                  <a:lnTo>
                    <a:pt x="22689565" y="44831"/>
                  </a:lnTo>
                  <a:lnTo>
                    <a:pt x="22689565" y="57531"/>
                  </a:lnTo>
                  <a:lnTo>
                    <a:pt x="22676865" y="57531"/>
                  </a:lnTo>
                  <a:lnTo>
                    <a:pt x="22676865" y="12700"/>
                  </a:lnTo>
                  <a:lnTo>
                    <a:pt x="22689565" y="12700"/>
                  </a:lnTo>
                  <a:lnTo>
                    <a:pt x="22689565" y="25400"/>
                  </a:lnTo>
                  <a:lnTo>
                    <a:pt x="12700" y="25400"/>
                  </a:lnTo>
                  <a:close/>
                </a:path>
              </a:pathLst>
            </a:custGeom>
            <a:solidFill>
              <a:srgbClr val="595959"/>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grpSp>
      <p:sp>
        <p:nvSpPr>
          <p:cNvPr id="228" name="Google Shape;228;p39"/>
          <p:cNvSpPr/>
          <p:nvPr/>
        </p:nvSpPr>
        <p:spPr>
          <a:xfrm>
            <a:off x="147750" y="142125"/>
            <a:ext cx="8865441" cy="4859226"/>
          </a:xfrm>
          <a:custGeom>
            <a:avLst/>
            <a:gdLst/>
            <a:ahLst/>
            <a:cxnLst/>
            <a:rect l="l" t="t" r="r" b="b"/>
            <a:pathLst>
              <a:path w="23641177" h="12957937" extrusionOk="0">
                <a:moveTo>
                  <a:pt x="25400" y="0"/>
                </a:moveTo>
                <a:lnTo>
                  <a:pt x="23615777" y="0"/>
                </a:lnTo>
                <a:cubicBezTo>
                  <a:pt x="23629747" y="0"/>
                  <a:pt x="23641177" y="11430"/>
                  <a:pt x="23641177" y="25400"/>
                </a:cubicBezTo>
                <a:lnTo>
                  <a:pt x="23641177" y="12932537"/>
                </a:lnTo>
                <a:cubicBezTo>
                  <a:pt x="23641177" y="12946507"/>
                  <a:pt x="23629747" y="12957937"/>
                  <a:pt x="23615777" y="12957937"/>
                </a:cubicBezTo>
                <a:lnTo>
                  <a:pt x="25400" y="12957937"/>
                </a:lnTo>
                <a:cubicBezTo>
                  <a:pt x="11430" y="12957937"/>
                  <a:pt x="0" y="12946507"/>
                  <a:pt x="0" y="12932537"/>
                </a:cubicBezTo>
                <a:lnTo>
                  <a:pt x="0" y="25400"/>
                </a:lnTo>
                <a:cubicBezTo>
                  <a:pt x="0" y="11430"/>
                  <a:pt x="11430" y="0"/>
                  <a:pt x="25400" y="0"/>
                </a:cubicBezTo>
                <a:moveTo>
                  <a:pt x="25400" y="50800"/>
                </a:moveTo>
                <a:lnTo>
                  <a:pt x="25400" y="25400"/>
                </a:lnTo>
                <a:lnTo>
                  <a:pt x="50800" y="25400"/>
                </a:lnTo>
                <a:lnTo>
                  <a:pt x="50800" y="12932537"/>
                </a:lnTo>
                <a:lnTo>
                  <a:pt x="25400" y="12932537"/>
                </a:lnTo>
                <a:lnTo>
                  <a:pt x="25400" y="12907137"/>
                </a:lnTo>
                <a:lnTo>
                  <a:pt x="23615777" y="12907137"/>
                </a:lnTo>
                <a:lnTo>
                  <a:pt x="23615777" y="12932537"/>
                </a:lnTo>
                <a:lnTo>
                  <a:pt x="23590377" y="12932537"/>
                </a:lnTo>
                <a:lnTo>
                  <a:pt x="23590377" y="25400"/>
                </a:lnTo>
                <a:lnTo>
                  <a:pt x="23615777" y="25400"/>
                </a:lnTo>
                <a:lnTo>
                  <a:pt x="23615777" y="50800"/>
                </a:lnTo>
                <a:lnTo>
                  <a:pt x="25400" y="50800"/>
                </a:lnTo>
                <a:close/>
              </a:path>
            </a:pathLst>
          </a:custGeom>
          <a:solidFill>
            <a:srgbClr val="000000"/>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229" name="Google Shape;229;p39"/>
          <p:cNvSpPr txBox="1"/>
          <p:nvPr/>
        </p:nvSpPr>
        <p:spPr>
          <a:xfrm>
            <a:off x="357388" y="1166450"/>
            <a:ext cx="8429100" cy="3140400"/>
          </a:xfrm>
          <a:prstGeom prst="rect">
            <a:avLst/>
          </a:prstGeom>
          <a:noFill/>
          <a:ln>
            <a:noFill/>
          </a:ln>
        </p:spPr>
        <p:txBody>
          <a:bodyPr spcFirstLastPara="1" wrap="square" lIns="0" tIns="0" rIns="0" bIns="0" anchor="t" anchorCtr="0">
            <a:spAutoFit/>
          </a:bodyPr>
          <a:lstStyle/>
          <a:p>
            <a:pPr marL="0" lvl="0" indent="0" algn="just" rtl="0">
              <a:lnSpc>
                <a:spcPct val="180025"/>
              </a:lnSpc>
              <a:spcBef>
                <a:spcPts val="0"/>
              </a:spcBef>
              <a:spcAft>
                <a:spcPts val="0"/>
              </a:spcAft>
              <a:buNone/>
            </a:pPr>
            <a:r>
              <a:rPr lang="en" sz="1500">
                <a:latin typeface="Times New Roman"/>
                <a:ea typeface="Times New Roman"/>
                <a:cs typeface="Times New Roman"/>
                <a:sym typeface="Times New Roman"/>
              </a:rPr>
              <a:t>With the rise of 5G networks, the demand for ultra-low latency and high-speed connectivity has grown exponentially. Multi-Access Edge Computing (MEC) has emerged as a transformative solution by bringing data processing closer to users, enabling faster and more efficient performance. MEC supports various 5G applications, including enhanced Mobile Broadband (eMBB), Ultra-Reliable Low-Latency Communication (URLLC), and Massive Machine-type Communication (mMTC), making it a cornerstone for next-generation technologies like IoT, smart cities, and autonomous systems.</a:t>
            </a:r>
            <a:endParaRPr sz="1500">
              <a:latin typeface="Times New Roman"/>
              <a:ea typeface="Times New Roman"/>
              <a:cs typeface="Times New Roman"/>
              <a:sym typeface="Times New Roman"/>
            </a:endParaRPr>
          </a:p>
          <a:p>
            <a:pPr marL="1371600" lvl="0" indent="0" algn="just" rtl="0">
              <a:lnSpc>
                <a:spcPct val="180025"/>
              </a:lnSpc>
              <a:spcBef>
                <a:spcPts val="0"/>
              </a:spcBef>
              <a:spcAft>
                <a:spcPts val="0"/>
              </a:spcAft>
              <a:buClr>
                <a:schemeClr val="dk1"/>
              </a:buClr>
              <a:buSzPts val="1100"/>
              <a:buFont typeface="Arial"/>
              <a:buNone/>
            </a:pPr>
            <a:endParaRPr sz="1500">
              <a:latin typeface="Times New Roman"/>
              <a:ea typeface="Times New Roman"/>
              <a:cs typeface="Times New Roman"/>
              <a:sym typeface="Times New Roman"/>
            </a:endParaRPr>
          </a:p>
          <a:p>
            <a:pPr marL="1371600" marR="0" lvl="0" indent="0" algn="just" rtl="0">
              <a:lnSpc>
                <a:spcPct val="180025"/>
              </a:lnSpc>
              <a:spcBef>
                <a:spcPts val="0"/>
              </a:spcBef>
              <a:spcAft>
                <a:spcPts val="0"/>
              </a:spcAft>
              <a:buNone/>
            </a:pPr>
            <a:endParaRPr sz="1500">
              <a:latin typeface="Times New Roman"/>
              <a:ea typeface="Times New Roman"/>
              <a:cs typeface="Times New Roman"/>
              <a:sym typeface="Times New Roman"/>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26">
          <a:extLst>
            <a:ext uri="{FF2B5EF4-FFF2-40B4-BE49-F238E27FC236}">
              <a16:creationId xmlns:a16="http://schemas.microsoft.com/office/drawing/2014/main" id="{FDFD3B5B-AA60-8A54-FA3C-81D0454B7A0D}"/>
            </a:ext>
          </a:extLst>
        </p:cNvPr>
        <p:cNvGrpSpPr/>
        <p:nvPr/>
      </p:nvGrpSpPr>
      <p:grpSpPr>
        <a:xfrm>
          <a:off x="0" y="0"/>
          <a:ext cx="0" cy="0"/>
          <a:chOff x="0" y="0"/>
          <a:chExt cx="0" cy="0"/>
        </a:xfrm>
      </p:grpSpPr>
      <p:sp>
        <p:nvSpPr>
          <p:cNvPr id="427" name="Google Shape;427;p53">
            <a:extLst>
              <a:ext uri="{FF2B5EF4-FFF2-40B4-BE49-F238E27FC236}">
                <a16:creationId xmlns:a16="http://schemas.microsoft.com/office/drawing/2014/main" id="{E2F04412-57C7-71BA-E774-9BE57FC67CAF}"/>
              </a:ext>
            </a:extLst>
          </p:cNvPr>
          <p:cNvSpPr txBox="1"/>
          <p:nvPr/>
        </p:nvSpPr>
        <p:spPr>
          <a:xfrm>
            <a:off x="341913" y="430463"/>
            <a:ext cx="8429100" cy="461665"/>
          </a:xfrm>
          <a:prstGeom prst="rect">
            <a:avLst/>
          </a:prstGeom>
          <a:noFill/>
          <a:ln>
            <a:noFill/>
          </a:ln>
        </p:spPr>
        <p:txBody>
          <a:bodyPr spcFirstLastPara="1" wrap="square" lIns="0" tIns="0" rIns="0" bIns="0" anchor="t" anchorCtr="0">
            <a:spAutoFit/>
          </a:bodyPr>
          <a:lstStyle/>
          <a:p>
            <a:pPr marL="0" lvl="0" indent="0" algn="l" rtl="0">
              <a:lnSpc>
                <a:spcPct val="120004"/>
              </a:lnSpc>
              <a:spcBef>
                <a:spcPts val="0"/>
              </a:spcBef>
              <a:spcAft>
                <a:spcPts val="0"/>
              </a:spcAft>
              <a:buClr>
                <a:schemeClr val="dk1"/>
              </a:buClr>
              <a:buFont typeface="Arial"/>
              <a:buNone/>
            </a:pPr>
            <a:r>
              <a:rPr lang="en-IN" sz="2500" dirty="0">
                <a:solidFill>
                  <a:srgbClr val="FF0000"/>
                </a:solidFill>
                <a:latin typeface="Times New Roman"/>
                <a:ea typeface="Times New Roman"/>
                <a:cs typeface="Times New Roman"/>
                <a:sym typeface="Times New Roman"/>
              </a:rPr>
              <a:t>(II) Model Training : </a:t>
            </a:r>
          </a:p>
        </p:txBody>
      </p:sp>
      <p:sp>
        <p:nvSpPr>
          <p:cNvPr id="428" name="Google Shape;428;p53">
            <a:extLst>
              <a:ext uri="{FF2B5EF4-FFF2-40B4-BE49-F238E27FC236}">
                <a16:creationId xmlns:a16="http://schemas.microsoft.com/office/drawing/2014/main" id="{6BE12D47-9416-F42E-8B4C-470C8986F599}"/>
              </a:ext>
            </a:extLst>
          </p:cNvPr>
          <p:cNvSpPr txBox="1"/>
          <p:nvPr/>
        </p:nvSpPr>
        <p:spPr>
          <a:xfrm>
            <a:off x="442976" y="1175246"/>
            <a:ext cx="8227200" cy="277200"/>
          </a:xfrm>
          <a:prstGeom prst="rect">
            <a:avLst/>
          </a:prstGeom>
          <a:noFill/>
          <a:ln>
            <a:noFill/>
          </a:ln>
        </p:spPr>
        <p:txBody>
          <a:bodyPr spcFirstLastPara="1" wrap="square" lIns="0" tIns="0" rIns="0" bIns="0" anchor="t" anchorCtr="0">
            <a:spAutoFit/>
          </a:bodyPr>
          <a:lstStyle/>
          <a:p>
            <a:pPr marL="457200" lvl="0" indent="0" algn="just" rtl="0">
              <a:lnSpc>
                <a:spcPct val="140423"/>
              </a:lnSpc>
              <a:spcBef>
                <a:spcPts val="0"/>
              </a:spcBef>
              <a:spcAft>
                <a:spcPts val="0"/>
              </a:spcAft>
              <a:buNone/>
            </a:pPr>
            <a:endParaRPr sz="1800">
              <a:latin typeface="Times New Roman"/>
              <a:ea typeface="Times New Roman"/>
              <a:cs typeface="Times New Roman"/>
              <a:sym typeface="Times New Roman"/>
            </a:endParaRPr>
          </a:p>
        </p:txBody>
      </p:sp>
      <p:grpSp>
        <p:nvGrpSpPr>
          <p:cNvPr id="429" name="Google Shape;429;p53">
            <a:extLst>
              <a:ext uri="{FF2B5EF4-FFF2-40B4-BE49-F238E27FC236}">
                <a16:creationId xmlns:a16="http://schemas.microsoft.com/office/drawing/2014/main" id="{87BF1CDF-57B9-140E-5EBF-AE0C9F391A60}"/>
              </a:ext>
            </a:extLst>
          </p:cNvPr>
          <p:cNvGrpSpPr/>
          <p:nvPr/>
        </p:nvGrpSpPr>
        <p:grpSpPr>
          <a:xfrm>
            <a:off x="315336" y="840600"/>
            <a:ext cx="8513349" cy="26337"/>
            <a:chOff x="0" y="0"/>
            <a:chExt cx="22702265" cy="70231"/>
          </a:xfrm>
        </p:grpSpPr>
        <p:sp>
          <p:nvSpPr>
            <p:cNvPr id="430" name="Google Shape;430;p53">
              <a:extLst>
                <a:ext uri="{FF2B5EF4-FFF2-40B4-BE49-F238E27FC236}">
                  <a16:creationId xmlns:a16="http://schemas.microsoft.com/office/drawing/2014/main" id="{48D0B53F-6492-612E-7365-11425ADFF84C}"/>
                </a:ext>
              </a:extLst>
            </p:cNvPr>
            <p:cNvSpPr/>
            <p:nvPr/>
          </p:nvSpPr>
          <p:spPr>
            <a:xfrm>
              <a:off x="12700" y="12700"/>
              <a:ext cx="22676865" cy="44831"/>
            </a:xfrm>
            <a:custGeom>
              <a:avLst/>
              <a:gdLst/>
              <a:ahLst/>
              <a:cxnLst/>
              <a:rect l="l" t="t" r="r" b="b"/>
              <a:pathLst>
                <a:path w="22676865" h="44831" extrusionOk="0">
                  <a:moveTo>
                    <a:pt x="0" y="0"/>
                  </a:moveTo>
                  <a:lnTo>
                    <a:pt x="22676865" y="0"/>
                  </a:lnTo>
                  <a:lnTo>
                    <a:pt x="22676865" y="44831"/>
                  </a:lnTo>
                  <a:lnTo>
                    <a:pt x="0" y="44831"/>
                  </a:lnTo>
                  <a:close/>
                </a:path>
              </a:pathLst>
            </a:custGeom>
            <a:solidFill>
              <a:srgbClr val="000000"/>
            </a:solidFill>
            <a:ln>
              <a:noFill/>
            </a:ln>
          </p:spPr>
        </p:sp>
        <p:sp>
          <p:nvSpPr>
            <p:cNvPr id="431" name="Google Shape;431;p53">
              <a:extLst>
                <a:ext uri="{FF2B5EF4-FFF2-40B4-BE49-F238E27FC236}">
                  <a16:creationId xmlns:a16="http://schemas.microsoft.com/office/drawing/2014/main" id="{54E6EF1E-F5B4-4E3E-4767-87F8F9D83EF4}"/>
                </a:ext>
              </a:extLst>
            </p:cNvPr>
            <p:cNvSpPr/>
            <p:nvPr/>
          </p:nvSpPr>
          <p:spPr>
            <a:xfrm>
              <a:off x="0" y="0"/>
              <a:ext cx="22702265" cy="70231"/>
            </a:xfrm>
            <a:custGeom>
              <a:avLst/>
              <a:gdLst/>
              <a:ahLst/>
              <a:cxnLst/>
              <a:rect l="l" t="t" r="r" b="b"/>
              <a:pathLst>
                <a:path w="22702265" h="70231" extrusionOk="0">
                  <a:moveTo>
                    <a:pt x="12700" y="0"/>
                  </a:moveTo>
                  <a:lnTo>
                    <a:pt x="22689565" y="0"/>
                  </a:lnTo>
                  <a:cubicBezTo>
                    <a:pt x="22696551" y="0"/>
                    <a:pt x="22702265" y="5715"/>
                    <a:pt x="22702265" y="12700"/>
                  </a:cubicBezTo>
                  <a:lnTo>
                    <a:pt x="22702265" y="57531"/>
                  </a:lnTo>
                  <a:cubicBezTo>
                    <a:pt x="22702265" y="64516"/>
                    <a:pt x="22696551" y="70231"/>
                    <a:pt x="22689565" y="70231"/>
                  </a:cubicBezTo>
                  <a:lnTo>
                    <a:pt x="12700" y="70231"/>
                  </a:lnTo>
                  <a:cubicBezTo>
                    <a:pt x="5715" y="70231"/>
                    <a:pt x="0" y="64516"/>
                    <a:pt x="0" y="57531"/>
                  </a:cubicBezTo>
                  <a:lnTo>
                    <a:pt x="0" y="12700"/>
                  </a:lnTo>
                  <a:cubicBezTo>
                    <a:pt x="0" y="5715"/>
                    <a:pt x="5715" y="0"/>
                    <a:pt x="12700" y="0"/>
                  </a:cubicBezTo>
                  <a:moveTo>
                    <a:pt x="12700" y="25400"/>
                  </a:moveTo>
                  <a:lnTo>
                    <a:pt x="12700" y="12700"/>
                  </a:lnTo>
                  <a:lnTo>
                    <a:pt x="25400" y="12700"/>
                  </a:lnTo>
                  <a:lnTo>
                    <a:pt x="25400" y="57531"/>
                  </a:lnTo>
                  <a:lnTo>
                    <a:pt x="12700" y="57531"/>
                  </a:lnTo>
                  <a:lnTo>
                    <a:pt x="12700" y="44831"/>
                  </a:lnTo>
                  <a:lnTo>
                    <a:pt x="22689565" y="44831"/>
                  </a:lnTo>
                  <a:lnTo>
                    <a:pt x="22689565" y="57531"/>
                  </a:lnTo>
                  <a:lnTo>
                    <a:pt x="22676865" y="57531"/>
                  </a:lnTo>
                  <a:lnTo>
                    <a:pt x="22676865" y="12700"/>
                  </a:lnTo>
                  <a:lnTo>
                    <a:pt x="22689565" y="12700"/>
                  </a:lnTo>
                  <a:lnTo>
                    <a:pt x="22689565" y="25400"/>
                  </a:lnTo>
                  <a:lnTo>
                    <a:pt x="12700" y="25400"/>
                  </a:lnTo>
                  <a:close/>
                </a:path>
              </a:pathLst>
            </a:custGeom>
            <a:solidFill>
              <a:srgbClr val="595959"/>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grpSp>
      <p:sp>
        <p:nvSpPr>
          <p:cNvPr id="432" name="Google Shape;432;p53">
            <a:extLst>
              <a:ext uri="{FF2B5EF4-FFF2-40B4-BE49-F238E27FC236}">
                <a16:creationId xmlns:a16="http://schemas.microsoft.com/office/drawing/2014/main" id="{7A0E949F-B4DE-D157-84A8-AD90804E17C9}"/>
              </a:ext>
            </a:extLst>
          </p:cNvPr>
          <p:cNvSpPr txBox="1"/>
          <p:nvPr/>
        </p:nvSpPr>
        <p:spPr>
          <a:xfrm>
            <a:off x="413338" y="1067538"/>
            <a:ext cx="3671100" cy="107700"/>
          </a:xfrm>
          <a:prstGeom prst="rect">
            <a:avLst/>
          </a:prstGeom>
          <a:noFill/>
          <a:ln>
            <a:noFill/>
          </a:ln>
        </p:spPr>
        <p:txBody>
          <a:bodyPr spcFirstLastPara="1" wrap="square" lIns="0" tIns="0" rIns="0" bIns="0" anchor="t" anchorCtr="0">
            <a:spAutoFit/>
          </a:bodyPr>
          <a:lstStyle/>
          <a:p>
            <a:pPr marL="0" marR="0" lvl="0" indent="0" algn="l" rtl="0">
              <a:lnSpc>
                <a:spcPct val="119996"/>
              </a:lnSpc>
              <a:spcBef>
                <a:spcPts val="0"/>
              </a:spcBef>
              <a:spcAft>
                <a:spcPts val="0"/>
              </a:spcAft>
              <a:buNone/>
            </a:pPr>
            <a:endParaRPr sz="700"/>
          </a:p>
        </p:txBody>
      </p:sp>
      <p:sp>
        <p:nvSpPr>
          <p:cNvPr id="433" name="Google Shape;433;p53">
            <a:extLst>
              <a:ext uri="{FF2B5EF4-FFF2-40B4-BE49-F238E27FC236}">
                <a16:creationId xmlns:a16="http://schemas.microsoft.com/office/drawing/2014/main" id="{1BCC9107-66B8-AF86-DF27-9421B46295DA}"/>
              </a:ext>
            </a:extLst>
          </p:cNvPr>
          <p:cNvSpPr/>
          <p:nvPr/>
        </p:nvSpPr>
        <p:spPr>
          <a:xfrm>
            <a:off x="147750" y="142125"/>
            <a:ext cx="8865441" cy="4859226"/>
          </a:xfrm>
          <a:custGeom>
            <a:avLst/>
            <a:gdLst/>
            <a:ahLst/>
            <a:cxnLst/>
            <a:rect l="l" t="t" r="r" b="b"/>
            <a:pathLst>
              <a:path w="23641177" h="12957937" extrusionOk="0">
                <a:moveTo>
                  <a:pt x="25400" y="0"/>
                </a:moveTo>
                <a:lnTo>
                  <a:pt x="23615777" y="0"/>
                </a:lnTo>
                <a:cubicBezTo>
                  <a:pt x="23629747" y="0"/>
                  <a:pt x="23641177" y="11430"/>
                  <a:pt x="23641177" y="25400"/>
                </a:cubicBezTo>
                <a:lnTo>
                  <a:pt x="23641177" y="12932537"/>
                </a:lnTo>
                <a:cubicBezTo>
                  <a:pt x="23641177" y="12946507"/>
                  <a:pt x="23629747" y="12957937"/>
                  <a:pt x="23615777" y="12957937"/>
                </a:cubicBezTo>
                <a:lnTo>
                  <a:pt x="25400" y="12957937"/>
                </a:lnTo>
                <a:cubicBezTo>
                  <a:pt x="11430" y="12957937"/>
                  <a:pt x="0" y="12946507"/>
                  <a:pt x="0" y="12932537"/>
                </a:cubicBezTo>
                <a:lnTo>
                  <a:pt x="0" y="25400"/>
                </a:lnTo>
                <a:cubicBezTo>
                  <a:pt x="0" y="11430"/>
                  <a:pt x="11430" y="0"/>
                  <a:pt x="25400" y="0"/>
                </a:cubicBezTo>
                <a:moveTo>
                  <a:pt x="25400" y="50800"/>
                </a:moveTo>
                <a:lnTo>
                  <a:pt x="25400" y="25400"/>
                </a:lnTo>
                <a:lnTo>
                  <a:pt x="50800" y="25400"/>
                </a:lnTo>
                <a:lnTo>
                  <a:pt x="50800" y="12932537"/>
                </a:lnTo>
                <a:lnTo>
                  <a:pt x="25400" y="12932537"/>
                </a:lnTo>
                <a:lnTo>
                  <a:pt x="25400" y="12907137"/>
                </a:lnTo>
                <a:lnTo>
                  <a:pt x="23615777" y="12907137"/>
                </a:lnTo>
                <a:lnTo>
                  <a:pt x="23615777" y="12932537"/>
                </a:lnTo>
                <a:lnTo>
                  <a:pt x="23590377" y="12932537"/>
                </a:lnTo>
                <a:lnTo>
                  <a:pt x="23590377" y="25400"/>
                </a:lnTo>
                <a:lnTo>
                  <a:pt x="23615777" y="25400"/>
                </a:lnTo>
                <a:lnTo>
                  <a:pt x="23615777" y="50800"/>
                </a:lnTo>
                <a:lnTo>
                  <a:pt x="25400" y="50800"/>
                </a:lnTo>
                <a:close/>
              </a:path>
            </a:pathLst>
          </a:custGeom>
          <a:solidFill>
            <a:srgbClr val="000000"/>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434" name="Google Shape;434;p53">
            <a:extLst>
              <a:ext uri="{FF2B5EF4-FFF2-40B4-BE49-F238E27FC236}">
                <a16:creationId xmlns:a16="http://schemas.microsoft.com/office/drawing/2014/main" id="{71E0AB8C-7BA0-2471-7984-7D6C2540F7A3}"/>
              </a:ext>
            </a:extLst>
          </p:cNvPr>
          <p:cNvSpPr txBox="1"/>
          <p:nvPr/>
        </p:nvSpPr>
        <p:spPr>
          <a:xfrm>
            <a:off x="2525152" y="4263484"/>
            <a:ext cx="4282048" cy="586284"/>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r>
              <a:rPr lang="en-IN" b="1" dirty="0">
                <a:solidFill>
                  <a:schemeClr val="dk1"/>
                </a:solidFill>
                <a:latin typeface="Times New Roman"/>
                <a:ea typeface="Times New Roman"/>
                <a:cs typeface="Times New Roman"/>
                <a:sym typeface="Times New Roman"/>
              </a:rPr>
              <a:t>- LightGBM outperforms other models in all metrics</a:t>
            </a:r>
            <a:endParaRPr b="1" dirty="0">
              <a:solidFill>
                <a:schemeClr val="dk1"/>
              </a:solidFill>
              <a:latin typeface="Times New Roman"/>
              <a:ea typeface="Times New Roman"/>
              <a:cs typeface="Times New Roman"/>
              <a:sym typeface="Times New Roman"/>
            </a:endParaRPr>
          </a:p>
        </p:txBody>
      </p:sp>
      <p:pic>
        <p:nvPicPr>
          <p:cNvPr id="3" name="Picture 2">
            <a:extLst>
              <a:ext uri="{FF2B5EF4-FFF2-40B4-BE49-F238E27FC236}">
                <a16:creationId xmlns:a16="http://schemas.microsoft.com/office/drawing/2014/main" id="{185DADAA-E900-582E-1437-85C90952C31D}"/>
              </a:ext>
            </a:extLst>
          </p:cNvPr>
          <p:cNvPicPr>
            <a:picLocks noChangeAspect="1"/>
          </p:cNvPicPr>
          <p:nvPr/>
        </p:nvPicPr>
        <p:blipFill>
          <a:blip r:embed="rId3"/>
          <a:stretch>
            <a:fillRect/>
          </a:stretch>
        </p:blipFill>
        <p:spPr>
          <a:xfrm>
            <a:off x="1697428" y="1316259"/>
            <a:ext cx="5605330" cy="3114073"/>
          </a:xfrm>
          <a:prstGeom prst="rect">
            <a:avLst/>
          </a:prstGeom>
        </p:spPr>
      </p:pic>
      <p:sp>
        <p:nvSpPr>
          <p:cNvPr id="2" name="Google Shape;434;p53">
            <a:extLst>
              <a:ext uri="{FF2B5EF4-FFF2-40B4-BE49-F238E27FC236}">
                <a16:creationId xmlns:a16="http://schemas.microsoft.com/office/drawing/2014/main" id="{A39F11FE-E98B-DA3B-88C3-708745213BEC}"/>
              </a:ext>
            </a:extLst>
          </p:cNvPr>
          <p:cNvSpPr txBox="1"/>
          <p:nvPr/>
        </p:nvSpPr>
        <p:spPr>
          <a:xfrm>
            <a:off x="1421234" y="740545"/>
            <a:ext cx="6715601" cy="586284"/>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r>
              <a:rPr lang="en-IN" b="1" dirty="0">
                <a:solidFill>
                  <a:schemeClr val="dk1"/>
                </a:solidFill>
                <a:latin typeface="Times New Roman"/>
                <a:ea typeface="Times New Roman"/>
                <a:cs typeface="Times New Roman"/>
                <a:sym typeface="Times New Roman"/>
              </a:rPr>
              <a:t>Performance evaluation of ML models for Resource Allocation Prediction (model 1) :</a:t>
            </a:r>
            <a:endParaRPr b="1" dirty="0">
              <a:solidFill>
                <a:schemeClr val="dk1"/>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20735945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26">
          <a:extLst>
            <a:ext uri="{FF2B5EF4-FFF2-40B4-BE49-F238E27FC236}">
              <a16:creationId xmlns:a16="http://schemas.microsoft.com/office/drawing/2014/main" id="{AF9044D2-1353-0905-B8A5-554DD827B2A9}"/>
            </a:ext>
          </a:extLst>
        </p:cNvPr>
        <p:cNvGrpSpPr/>
        <p:nvPr/>
      </p:nvGrpSpPr>
      <p:grpSpPr>
        <a:xfrm>
          <a:off x="0" y="0"/>
          <a:ext cx="0" cy="0"/>
          <a:chOff x="0" y="0"/>
          <a:chExt cx="0" cy="0"/>
        </a:xfrm>
      </p:grpSpPr>
      <p:sp>
        <p:nvSpPr>
          <p:cNvPr id="427" name="Google Shape;427;p53">
            <a:extLst>
              <a:ext uri="{FF2B5EF4-FFF2-40B4-BE49-F238E27FC236}">
                <a16:creationId xmlns:a16="http://schemas.microsoft.com/office/drawing/2014/main" id="{91E795E0-C56B-9548-BC2A-43316132140B}"/>
              </a:ext>
            </a:extLst>
          </p:cNvPr>
          <p:cNvSpPr txBox="1"/>
          <p:nvPr/>
        </p:nvSpPr>
        <p:spPr>
          <a:xfrm>
            <a:off x="341913" y="430463"/>
            <a:ext cx="8429100" cy="461665"/>
          </a:xfrm>
          <a:prstGeom prst="rect">
            <a:avLst/>
          </a:prstGeom>
          <a:noFill/>
          <a:ln>
            <a:noFill/>
          </a:ln>
        </p:spPr>
        <p:txBody>
          <a:bodyPr spcFirstLastPara="1" wrap="square" lIns="0" tIns="0" rIns="0" bIns="0" anchor="t" anchorCtr="0">
            <a:spAutoFit/>
          </a:bodyPr>
          <a:lstStyle/>
          <a:p>
            <a:pPr marL="0" lvl="0" indent="0" algn="l" rtl="0">
              <a:lnSpc>
                <a:spcPct val="120004"/>
              </a:lnSpc>
              <a:spcBef>
                <a:spcPts val="0"/>
              </a:spcBef>
              <a:spcAft>
                <a:spcPts val="0"/>
              </a:spcAft>
              <a:buClr>
                <a:schemeClr val="dk1"/>
              </a:buClr>
              <a:buFont typeface="Arial"/>
              <a:buNone/>
            </a:pPr>
            <a:r>
              <a:rPr lang="en-IN" sz="2500" dirty="0">
                <a:solidFill>
                  <a:srgbClr val="FF0000"/>
                </a:solidFill>
                <a:latin typeface="Times New Roman"/>
                <a:ea typeface="Times New Roman"/>
                <a:cs typeface="Times New Roman"/>
                <a:sym typeface="Times New Roman"/>
              </a:rPr>
              <a:t>(II) Model Training : </a:t>
            </a:r>
          </a:p>
        </p:txBody>
      </p:sp>
      <p:sp>
        <p:nvSpPr>
          <p:cNvPr id="428" name="Google Shape;428;p53">
            <a:extLst>
              <a:ext uri="{FF2B5EF4-FFF2-40B4-BE49-F238E27FC236}">
                <a16:creationId xmlns:a16="http://schemas.microsoft.com/office/drawing/2014/main" id="{A0ED6992-FA1D-23A8-E1F2-6D1D93814283}"/>
              </a:ext>
            </a:extLst>
          </p:cNvPr>
          <p:cNvSpPr txBox="1"/>
          <p:nvPr/>
        </p:nvSpPr>
        <p:spPr>
          <a:xfrm>
            <a:off x="442976" y="1175246"/>
            <a:ext cx="8227200" cy="277200"/>
          </a:xfrm>
          <a:prstGeom prst="rect">
            <a:avLst/>
          </a:prstGeom>
          <a:noFill/>
          <a:ln>
            <a:noFill/>
          </a:ln>
        </p:spPr>
        <p:txBody>
          <a:bodyPr spcFirstLastPara="1" wrap="square" lIns="0" tIns="0" rIns="0" bIns="0" anchor="t" anchorCtr="0">
            <a:spAutoFit/>
          </a:bodyPr>
          <a:lstStyle/>
          <a:p>
            <a:pPr marL="457200" lvl="0" indent="0" algn="just" rtl="0">
              <a:lnSpc>
                <a:spcPct val="140423"/>
              </a:lnSpc>
              <a:spcBef>
                <a:spcPts val="0"/>
              </a:spcBef>
              <a:spcAft>
                <a:spcPts val="0"/>
              </a:spcAft>
              <a:buNone/>
            </a:pPr>
            <a:endParaRPr sz="1800">
              <a:latin typeface="Times New Roman"/>
              <a:ea typeface="Times New Roman"/>
              <a:cs typeface="Times New Roman"/>
              <a:sym typeface="Times New Roman"/>
            </a:endParaRPr>
          </a:p>
        </p:txBody>
      </p:sp>
      <p:grpSp>
        <p:nvGrpSpPr>
          <p:cNvPr id="429" name="Google Shape;429;p53">
            <a:extLst>
              <a:ext uri="{FF2B5EF4-FFF2-40B4-BE49-F238E27FC236}">
                <a16:creationId xmlns:a16="http://schemas.microsoft.com/office/drawing/2014/main" id="{96F852FC-2DD8-C58F-7B8C-00CBADF37EF2}"/>
              </a:ext>
            </a:extLst>
          </p:cNvPr>
          <p:cNvGrpSpPr/>
          <p:nvPr/>
        </p:nvGrpSpPr>
        <p:grpSpPr>
          <a:xfrm>
            <a:off x="315336" y="840600"/>
            <a:ext cx="8513349" cy="26337"/>
            <a:chOff x="0" y="0"/>
            <a:chExt cx="22702265" cy="70231"/>
          </a:xfrm>
        </p:grpSpPr>
        <p:sp>
          <p:nvSpPr>
            <p:cNvPr id="430" name="Google Shape;430;p53">
              <a:extLst>
                <a:ext uri="{FF2B5EF4-FFF2-40B4-BE49-F238E27FC236}">
                  <a16:creationId xmlns:a16="http://schemas.microsoft.com/office/drawing/2014/main" id="{C7992985-EF39-F98B-5001-C1DE6F39FB28}"/>
                </a:ext>
              </a:extLst>
            </p:cNvPr>
            <p:cNvSpPr/>
            <p:nvPr/>
          </p:nvSpPr>
          <p:spPr>
            <a:xfrm>
              <a:off x="12700" y="12700"/>
              <a:ext cx="22676865" cy="44831"/>
            </a:xfrm>
            <a:custGeom>
              <a:avLst/>
              <a:gdLst/>
              <a:ahLst/>
              <a:cxnLst/>
              <a:rect l="l" t="t" r="r" b="b"/>
              <a:pathLst>
                <a:path w="22676865" h="44831" extrusionOk="0">
                  <a:moveTo>
                    <a:pt x="0" y="0"/>
                  </a:moveTo>
                  <a:lnTo>
                    <a:pt x="22676865" y="0"/>
                  </a:lnTo>
                  <a:lnTo>
                    <a:pt x="22676865" y="44831"/>
                  </a:lnTo>
                  <a:lnTo>
                    <a:pt x="0" y="44831"/>
                  </a:lnTo>
                  <a:close/>
                </a:path>
              </a:pathLst>
            </a:custGeom>
            <a:solidFill>
              <a:srgbClr val="000000"/>
            </a:solidFill>
            <a:ln>
              <a:noFill/>
            </a:ln>
          </p:spPr>
        </p:sp>
        <p:sp>
          <p:nvSpPr>
            <p:cNvPr id="431" name="Google Shape;431;p53">
              <a:extLst>
                <a:ext uri="{FF2B5EF4-FFF2-40B4-BE49-F238E27FC236}">
                  <a16:creationId xmlns:a16="http://schemas.microsoft.com/office/drawing/2014/main" id="{72646F3B-A7CC-71BC-B1D8-BECA57D58FB5}"/>
                </a:ext>
              </a:extLst>
            </p:cNvPr>
            <p:cNvSpPr/>
            <p:nvPr/>
          </p:nvSpPr>
          <p:spPr>
            <a:xfrm>
              <a:off x="0" y="0"/>
              <a:ext cx="22702265" cy="70231"/>
            </a:xfrm>
            <a:custGeom>
              <a:avLst/>
              <a:gdLst/>
              <a:ahLst/>
              <a:cxnLst/>
              <a:rect l="l" t="t" r="r" b="b"/>
              <a:pathLst>
                <a:path w="22702265" h="70231" extrusionOk="0">
                  <a:moveTo>
                    <a:pt x="12700" y="0"/>
                  </a:moveTo>
                  <a:lnTo>
                    <a:pt x="22689565" y="0"/>
                  </a:lnTo>
                  <a:cubicBezTo>
                    <a:pt x="22696551" y="0"/>
                    <a:pt x="22702265" y="5715"/>
                    <a:pt x="22702265" y="12700"/>
                  </a:cubicBezTo>
                  <a:lnTo>
                    <a:pt x="22702265" y="57531"/>
                  </a:lnTo>
                  <a:cubicBezTo>
                    <a:pt x="22702265" y="64516"/>
                    <a:pt x="22696551" y="70231"/>
                    <a:pt x="22689565" y="70231"/>
                  </a:cubicBezTo>
                  <a:lnTo>
                    <a:pt x="12700" y="70231"/>
                  </a:lnTo>
                  <a:cubicBezTo>
                    <a:pt x="5715" y="70231"/>
                    <a:pt x="0" y="64516"/>
                    <a:pt x="0" y="57531"/>
                  </a:cubicBezTo>
                  <a:lnTo>
                    <a:pt x="0" y="12700"/>
                  </a:lnTo>
                  <a:cubicBezTo>
                    <a:pt x="0" y="5715"/>
                    <a:pt x="5715" y="0"/>
                    <a:pt x="12700" y="0"/>
                  </a:cubicBezTo>
                  <a:moveTo>
                    <a:pt x="12700" y="25400"/>
                  </a:moveTo>
                  <a:lnTo>
                    <a:pt x="12700" y="12700"/>
                  </a:lnTo>
                  <a:lnTo>
                    <a:pt x="25400" y="12700"/>
                  </a:lnTo>
                  <a:lnTo>
                    <a:pt x="25400" y="57531"/>
                  </a:lnTo>
                  <a:lnTo>
                    <a:pt x="12700" y="57531"/>
                  </a:lnTo>
                  <a:lnTo>
                    <a:pt x="12700" y="44831"/>
                  </a:lnTo>
                  <a:lnTo>
                    <a:pt x="22689565" y="44831"/>
                  </a:lnTo>
                  <a:lnTo>
                    <a:pt x="22689565" y="57531"/>
                  </a:lnTo>
                  <a:lnTo>
                    <a:pt x="22676865" y="57531"/>
                  </a:lnTo>
                  <a:lnTo>
                    <a:pt x="22676865" y="12700"/>
                  </a:lnTo>
                  <a:lnTo>
                    <a:pt x="22689565" y="12700"/>
                  </a:lnTo>
                  <a:lnTo>
                    <a:pt x="22689565" y="25400"/>
                  </a:lnTo>
                  <a:lnTo>
                    <a:pt x="12700" y="25400"/>
                  </a:lnTo>
                  <a:close/>
                </a:path>
              </a:pathLst>
            </a:custGeom>
            <a:solidFill>
              <a:srgbClr val="595959"/>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grpSp>
      <p:sp>
        <p:nvSpPr>
          <p:cNvPr id="432" name="Google Shape;432;p53">
            <a:extLst>
              <a:ext uri="{FF2B5EF4-FFF2-40B4-BE49-F238E27FC236}">
                <a16:creationId xmlns:a16="http://schemas.microsoft.com/office/drawing/2014/main" id="{782A4018-8EF8-09B4-688B-AF080B36964E}"/>
              </a:ext>
            </a:extLst>
          </p:cNvPr>
          <p:cNvSpPr txBox="1"/>
          <p:nvPr/>
        </p:nvSpPr>
        <p:spPr>
          <a:xfrm>
            <a:off x="413338" y="1067538"/>
            <a:ext cx="3671100" cy="107700"/>
          </a:xfrm>
          <a:prstGeom prst="rect">
            <a:avLst/>
          </a:prstGeom>
          <a:noFill/>
          <a:ln>
            <a:noFill/>
          </a:ln>
        </p:spPr>
        <p:txBody>
          <a:bodyPr spcFirstLastPara="1" wrap="square" lIns="0" tIns="0" rIns="0" bIns="0" anchor="t" anchorCtr="0">
            <a:spAutoFit/>
          </a:bodyPr>
          <a:lstStyle/>
          <a:p>
            <a:pPr marL="0" marR="0" lvl="0" indent="0" algn="l" rtl="0">
              <a:lnSpc>
                <a:spcPct val="119996"/>
              </a:lnSpc>
              <a:spcBef>
                <a:spcPts val="0"/>
              </a:spcBef>
              <a:spcAft>
                <a:spcPts val="0"/>
              </a:spcAft>
              <a:buNone/>
            </a:pPr>
            <a:endParaRPr sz="700"/>
          </a:p>
        </p:txBody>
      </p:sp>
      <p:sp>
        <p:nvSpPr>
          <p:cNvPr id="433" name="Google Shape;433;p53">
            <a:extLst>
              <a:ext uri="{FF2B5EF4-FFF2-40B4-BE49-F238E27FC236}">
                <a16:creationId xmlns:a16="http://schemas.microsoft.com/office/drawing/2014/main" id="{20F74DF3-B725-0ED7-79FB-FB192A268C63}"/>
              </a:ext>
            </a:extLst>
          </p:cNvPr>
          <p:cNvSpPr/>
          <p:nvPr/>
        </p:nvSpPr>
        <p:spPr>
          <a:xfrm>
            <a:off x="147750" y="142125"/>
            <a:ext cx="8865441" cy="4859226"/>
          </a:xfrm>
          <a:custGeom>
            <a:avLst/>
            <a:gdLst/>
            <a:ahLst/>
            <a:cxnLst/>
            <a:rect l="l" t="t" r="r" b="b"/>
            <a:pathLst>
              <a:path w="23641177" h="12957937" extrusionOk="0">
                <a:moveTo>
                  <a:pt x="25400" y="0"/>
                </a:moveTo>
                <a:lnTo>
                  <a:pt x="23615777" y="0"/>
                </a:lnTo>
                <a:cubicBezTo>
                  <a:pt x="23629747" y="0"/>
                  <a:pt x="23641177" y="11430"/>
                  <a:pt x="23641177" y="25400"/>
                </a:cubicBezTo>
                <a:lnTo>
                  <a:pt x="23641177" y="12932537"/>
                </a:lnTo>
                <a:cubicBezTo>
                  <a:pt x="23641177" y="12946507"/>
                  <a:pt x="23629747" y="12957937"/>
                  <a:pt x="23615777" y="12957937"/>
                </a:cubicBezTo>
                <a:lnTo>
                  <a:pt x="25400" y="12957937"/>
                </a:lnTo>
                <a:cubicBezTo>
                  <a:pt x="11430" y="12957937"/>
                  <a:pt x="0" y="12946507"/>
                  <a:pt x="0" y="12932537"/>
                </a:cubicBezTo>
                <a:lnTo>
                  <a:pt x="0" y="25400"/>
                </a:lnTo>
                <a:cubicBezTo>
                  <a:pt x="0" y="11430"/>
                  <a:pt x="11430" y="0"/>
                  <a:pt x="25400" y="0"/>
                </a:cubicBezTo>
                <a:moveTo>
                  <a:pt x="25400" y="50800"/>
                </a:moveTo>
                <a:lnTo>
                  <a:pt x="25400" y="25400"/>
                </a:lnTo>
                <a:lnTo>
                  <a:pt x="50800" y="25400"/>
                </a:lnTo>
                <a:lnTo>
                  <a:pt x="50800" y="12932537"/>
                </a:lnTo>
                <a:lnTo>
                  <a:pt x="25400" y="12932537"/>
                </a:lnTo>
                <a:lnTo>
                  <a:pt x="25400" y="12907137"/>
                </a:lnTo>
                <a:lnTo>
                  <a:pt x="23615777" y="12907137"/>
                </a:lnTo>
                <a:lnTo>
                  <a:pt x="23615777" y="12932537"/>
                </a:lnTo>
                <a:lnTo>
                  <a:pt x="23590377" y="12932537"/>
                </a:lnTo>
                <a:lnTo>
                  <a:pt x="23590377" y="25400"/>
                </a:lnTo>
                <a:lnTo>
                  <a:pt x="23615777" y="25400"/>
                </a:lnTo>
                <a:lnTo>
                  <a:pt x="23615777" y="50800"/>
                </a:lnTo>
                <a:lnTo>
                  <a:pt x="25400" y="50800"/>
                </a:lnTo>
                <a:close/>
              </a:path>
            </a:pathLst>
          </a:custGeom>
          <a:solidFill>
            <a:srgbClr val="000000"/>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pic>
        <p:nvPicPr>
          <p:cNvPr id="4" name="Picture 3">
            <a:extLst>
              <a:ext uri="{FF2B5EF4-FFF2-40B4-BE49-F238E27FC236}">
                <a16:creationId xmlns:a16="http://schemas.microsoft.com/office/drawing/2014/main" id="{5B236EF8-48C9-9E03-79BA-91E85FA30284}"/>
              </a:ext>
            </a:extLst>
          </p:cNvPr>
          <p:cNvPicPr>
            <a:picLocks noChangeAspect="1"/>
          </p:cNvPicPr>
          <p:nvPr/>
        </p:nvPicPr>
        <p:blipFill>
          <a:blip r:embed="rId3"/>
          <a:stretch>
            <a:fillRect/>
          </a:stretch>
        </p:blipFill>
        <p:spPr>
          <a:xfrm>
            <a:off x="1390650" y="1223523"/>
            <a:ext cx="5928843" cy="3293802"/>
          </a:xfrm>
          <a:prstGeom prst="rect">
            <a:avLst/>
          </a:prstGeom>
        </p:spPr>
      </p:pic>
      <p:sp>
        <p:nvSpPr>
          <p:cNvPr id="2" name="Google Shape;434;p53">
            <a:extLst>
              <a:ext uri="{FF2B5EF4-FFF2-40B4-BE49-F238E27FC236}">
                <a16:creationId xmlns:a16="http://schemas.microsoft.com/office/drawing/2014/main" id="{1E4A2A32-2465-887C-B9E4-359FEEAA2DA4}"/>
              </a:ext>
            </a:extLst>
          </p:cNvPr>
          <p:cNvSpPr txBox="1"/>
          <p:nvPr/>
        </p:nvSpPr>
        <p:spPr>
          <a:xfrm>
            <a:off x="1248956" y="740545"/>
            <a:ext cx="6845933" cy="586284"/>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r>
              <a:rPr lang="en-IN" b="1" dirty="0">
                <a:solidFill>
                  <a:schemeClr val="dk1"/>
                </a:solidFill>
                <a:latin typeface="Times New Roman"/>
                <a:ea typeface="Times New Roman"/>
                <a:cs typeface="Times New Roman"/>
                <a:sym typeface="Times New Roman"/>
              </a:rPr>
              <a:t>Performance evaluation of ML models for Allocated Bandwidth Prediction (model 2):</a:t>
            </a:r>
            <a:endParaRPr b="1" dirty="0">
              <a:solidFill>
                <a:schemeClr val="dk1"/>
              </a:solidFill>
              <a:latin typeface="Times New Roman"/>
              <a:ea typeface="Times New Roman"/>
              <a:cs typeface="Times New Roman"/>
              <a:sym typeface="Times New Roman"/>
            </a:endParaRPr>
          </a:p>
        </p:txBody>
      </p:sp>
      <p:sp>
        <p:nvSpPr>
          <p:cNvPr id="3" name="Google Shape;434;p53">
            <a:extLst>
              <a:ext uri="{FF2B5EF4-FFF2-40B4-BE49-F238E27FC236}">
                <a16:creationId xmlns:a16="http://schemas.microsoft.com/office/drawing/2014/main" id="{6CCA5ADF-7960-F2CF-1276-634B7FD69DDF}"/>
              </a:ext>
            </a:extLst>
          </p:cNvPr>
          <p:cNvSpPr txBox="1"/>
          <p:nvPr/>
        </p:nvSpPr>
        <p:spPr>
          <a:xfrm>
            <a:off x="684849" y="4263484"/>
            <a:ext cx="8429100" cy="586284"/>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r>
              <a:rPr lang="en-IN" b="1" dirty="0">
                <a:solidFill>
                  <a:schemeClr val="dk1"/>
                </a:solidFill>
                <a:latin typeface="Times New Roman"/>
                <a:ea typeface="Times New Roman"/>
                <a:cs typeface="Times New Roman"/>
                <a:sym typeface="Times New Roman"/>
              </a:rPr>
              <a:t>- LightGBM tops in </a:t>
            </a:r>
            <a:r>
              <a:rPr lang="en-IN" b="1" dirty="0" err="1">
                <a:solidFill>
                  <a:schemeClr val="dk1"/>
                </a:solidFill>
                <a:latin typeface="Times New Roman"/>
                <a:ea typeface="Times New Roman"/>
                <a:cs typeface="Times New Roman"/>
                <a:sym typeface="Times New Roman"/>
              </a:rPr>
              <a:t>mse</a:t>
            </a:r>
            <a:r>
              <a:rPr lang="en-IN" b="1" dirty="0">
                <a:solidFill>
                  <a:schemeClr val="dk1"/>
                </a:solidFill>
                <a:latin typeface="Times New Roman"/>
                <a:ea typeface="Times New Roman"/>
                <a:cs typeface="Times New Roman"/>
                <a:sym typeface="Times New Roman"/>
              </a:rPr>
              <a:t>, </a:t>
            </a:r>
            <a:r>
              <a:rPr lang="en-IN" b="1" dirty="0" err="1">
                <a:solidFill>
                  <a:schemeClr val="dk1"/>
                </a:solidFill>
                <a:latin typeface="Times New Roman"/>
                <a:ea typeface="Times New Roman"/>
                <a:cs typeface="Times New Roman"/>
                <a:sym typeface="Times New Roman"/>
              </a:rPr>
              <a:t>rmse</a:t>
            </a:r>
            <a:r>
              <a:rPr lang="en-IN" b="1" dirty="0">
                <a:solidFill>
                  <a:schemeClr val="dk1"/>
                </a:solidFill>
                <a:latin typeface="Times New Roman"/>
                <a:ea typeface="Times New Roman"/>
                <a:cs typeface="Times New Roman"/>
                <a:sym typeface="Times New Roman"/>
              </a:rPr>
              <a:t>, r2 and completion time while </a:t>
            </a:r>
            <a:r>
              <a:rPr lang="en-IN" b="1" dirty="0" err="1">
                <a:solidFill>
                  <a:schemeClr val="dk1"/>
                </a:solidFill>
                <a:latin typeface="Times New Roman"/>
                <a:ea typeface="Times New Roman"/>
                <a:cs typeface="Times New Roman"/>
                <a:sym typeface="Times New Roman"/>
              </a:rPr>
              <a:t>XGBoost</a:t>
            </a:r>
            <a:r>
              <a:rPr lang="en-IN" b="1" dirty="0">
                <a:solidFill>
                  <a:schemeClr val="dk1"/>
                </a:solidFill>
                <a:latin typeface="Times New Roman"/>
                <a:ea typeface="Times New Roman"/>
                <a:cs typeface="Times New Roman"/>
                <a:sym typeface="Times New Roman"/>
              </a:rPr>
              <a:t> tops in </a:t>
            </a:r>
            <a:r>
              <a:rPr lang="en-IN" b="1" dirty="0" err="1">
                <a:solidFill>
                  <a:schemeClr val="dk1"/>
                </a:solidFill>
                <a:latin typeface="Times New Roman"/>
                <a:ea typeface="Times New Roman"/>
                <a:cs typeface="Times New Roman"/>
                <a:sym typeface="Times New Roman"/>
              </a:rPr>
              <a:t>mae</a:t>
            </a:r>
            <a:r>
              <a:rPr lang="en-IN" b="1" dirty="0">
                <a:solidFill>
                  <a:schemeClr val="dk1"/>
                </a:solidFill>
                <a:latin typeface="Times New Roman"/>
                <a:ea typeface="Times New Roman"/>
                <a:cs typeface="Times New Roman"/>
                <a:sym typeface="Times New Roman"/>
              </a:rPr>
              <a:t> and </a:t>
            </a:r>
            <a:r>
              <a:rPr lang="en-IN" b="1" dirty="0" err="1">
                <a:solidFill>
                  <a:schemeClr val="dk1"/>
                </a:solidFill>
                <a:latin typeface="Times New Roman"/>
                <a:ea typeface="Times New Roman"/>
                <a:cs typeface="Times New Roman"/>
                <a:sym typeface="Times New Roman"/>
              </a:rPr>
              <a:t>mape</a:t>
            </a:r>
            <a:r>
              <a:rPr lang="en-IN" b="1" dirty="0">
                <a:solidFill>
                  <a:schemeClr val="dk1"/>
                </a:solidFill>
                <a:latin typeface="Times New Roman"/>
                <a:ea typeface="Times New Roman"/>
                <a:cs typeface="Times New Roman"/>
                <a:sym typeface="Times New Roman"/>
              </a:rPr>
              <a:t> metrics.</a:t>
            </a:r>
            <a:endParaRPr b="1" dirty="0">
              <a:solidFill>
                <a:schemeClr val="dk1"/>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2515579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26">
          <a:extLst>
            <a:ext uri="{FF2B5EF4-FFF2-40B4-BE49-F238E27FC236}">
              <a16:creationId xmlns:a16="http://schemas.microsoft.com/office/drawing/2014/main" id="{7E12D4D6-3DC4-F26C-EA60-4655AC3FD2A0}"/>
            </a:ext>
          </a:extLst>
        </p:cNvPr>
        <p:cNvGrpSpPr/>
        <p:nvPr/>
      </p:nvGrpSpPr>
      <p:grpSpPr>
        <a:xfrm>
          <a:off x="0" y="0"/>
          <a:ext cx="0" cy="0"/>
          <a:chOff x="0" y="0"/>
          <a:chExt cx="0" cy="0"/>
        </a:xfrm>
      </p:grpSpPr>
      <p:sp>
        <p:nvSpPr>
          <p:cNvPr id="427" name="Google Shape;427;p53">
            <a:extLst>
              <a:ext uri="{FF2B5EF4-FFF2-40B4-BE49-F238E27FC236}">
                <a16:creationId xmlns:a16="http://schemas.microsoft.com/office/drawing/2014/main" id="{394BD9D2-F311-0673-1B9C-C85E7E64ED1A}"/>
              </a:ext>
            </a:extLst>
          </p:cNvPr>
          <p:cNvSpPr txBox="1"/>
          <p:nvPr/>
        </p:nvSpPr>
        <p:spPr>
          <a:xfrm>
            <a:off x="341913" y="430463"/>
            <a:ext cx="8429100" cy="461665"/>
          </a:xfrm>
          <a:prstGeom prst="rect">
            <a:avLst/>
          </a:prstGeom>
          <a:noFill/>
          <a:ln>
            <a:noFill/>
          </a:ln>
        </p:spPr>
        <p:txBody>
          <a:bodyPr spcFirstLastPara="1" wrap="square" lIns="0" tIns="0" rIns="0" bIns="0" anchor="t" anchorCtr="0">
            <a:spAutoFit/>
          </a:bodyPr>
          <a:lstStyle/>
          <a:p>
            <a:pPr marL="0" lvl="0" indent="0" algn="l" rtl="0">
              <a:lnSpc>
                <a:spcPct val="120004"/>
              </a:lnSpc>
              <a:spcBef>
                <a:spcPts val="0"/>
              </a:spcBef>
              <a:spcAft>
                <a:spcPts val="0"/>
              </a:spcAft>
              <a:buClr>
                <a:schemeClr val="dk1"/>
              </a:buClr>
              <a:buFont typeface="Arial"/>
              <a:buNone/>
            </a:pPr>
            <a:r>
              <a:rPr lang="en-IN" sz="2500" dirty="0">
                <a:solidFill>
                  <a:srgbClr val="FF0000"/>
                </a:solidFill>
                <a:latin typeface="Times New Roman"/>
                <a:ea typeface="Times New Roman"/>
                <a:cs typeface="Times New Roman"/>
                <a:sym typeface="Times New Roman"/>
              </a:rPr>
              <a:t>(II) Model Training : </a:t>
            </a:r>
          </a:p>
        </p:txBody>
      </p:sp>
      <p:sp>
        <p:nvSpPr>
          <p:cNvPr id="428" name="Google Shape;428;p53">
            <a:extLst>
              <a:ext uri="{FF2B5EF4-FFF2-40B4-BE49-F238E27FC236}">
                <a16:creationId xmlns:a16="http://schemas.microsoft.com/office/drawing/2014/main" id="{1B51FEAB-7AD7-7D6F-1872-4A50B9B19D28}"/>
              </a:ext>
            </a:extLst>
          </p:cNvPr>
          <p:cNvSpPr txBox="1"/>
          <p:nvPr/>
        </p:nvSpPr>
        <p:spPr>
          <a:xfrm>
            <a:off x="442976" y="1175246"/>
            <a:ext cx="8227200" cy="277200"/>
          </a:xfrm>
          <a:prstGeom prst="rect">
            <a:avLst/>
          </a:prstGeom>
          <a:noFill/>
          <a:ln>
            <a:noFill/>
          </a:ln>
        </p:spPr>
        <p:txBody>
          <a:bodyPr spcFirstLastPara="1" wrap="square" lIns="0" tIns="0" rIns="0" bIns="0" anchor="t" anchorCtr="0">
            <a:spAutoFit/>
          </a:bodyPr>
          <a:lstStyle/>
          <a:p>
            <a:pPr marL="457200" lvl="0" indent="0" algn="just" rtl="0">
              <a:lnSpc>
                <a:spcPct val="140423"/>
              </a:lnSpc>
              <a:spcBef>
                <a:spcPts val="0"/>
              </a:spcBef>
              <a:spcAft>
                <a:spcPts val="0"/>
              </a:spcAft>
              <a:buNone/>
            </a:pPr>
            <a:endParaRPr sz="1800">
              <a:latin typeface="Times New Roman"/>
              <a:ea typeface="Times New Roman"/>
              <a:cs typeface="Times New Roman"/>
              <a:sym typeface="Times New Roman"/>
            </a:endParaRPr>
          </a:p>
        </p:txBody>
      </p:sp>
      <p:grpSp>
        <p:nvGrpSpPr>
          <p:cNvPr id="429" name="Google Shape;429;p53">
            <a:extLst>
              <a:ext uri="{FF2B5EF4-FFF2-40B4-BE49-F238E27FC236}">
                <a16:creationId xmlns:a16="http://schemas.microsoft.com/office/drawing/2014/main" id="{9B92507D-18C0-72B8-A066-A22406A12F72}"/>
              </a:ext>
            </a:extLst>
          </p:cNvPr>
          <p:cNvGrpSpPr/>
          <p:nvPr/>
        </p:nvGrpSpPr>
        <p:grpSpPr>
          <a:xfrm>
            <a:off x="315336" y="840600"/>
            <a:ext cx="8513349" cy="26337"/>
            <a:chOff x="0" y="0"/>
            <a:chExt cx="22702265" cy="70231"/>
          </a:xfrm>
        </p:grpSpPr>
        <p:sp>
          <p:nvSpPr>
            <p:cNvPr id="430" name="Google Shape;430;p53">
              <a:extLst>
                <a:ext uri="{FF2B5EF4-FFF2-40B4-BE49-F238E27FC236}">
                  <a16:creationId xmlns:a16="http://schemas.microsoft.com/office/drawing/2014/main" id="{D5665978-BF82-696F-41EC-E8A7A066D2CA}"/>
                </a:ext>
              </a:extLst>
            </p:cNvPr>
            <p:cNvSpPr/>
            <p:nvPr/>
          </p:nvSpPr>
          <p:spPr>
            <a:xfrm>
              <a:off x="12700" y="12700"/>
              <a:ext cx="22676865" cy="44831"/>
            </a:xfrm>
            <a:custGeom>
              <a:avLst/>
              <a:gdLst/>
              <a:ahLst/>
              <a:cxnLst/>
              <a:rect l="l" t="t" r="r" b="b"/>
              <a:pathLst>
                <a:path w="22676865" h="44831" extrusionOk="0">
                  <a:moveTo>
                    <a:pt x="0" y="0"/>
                  </a:moveTo>
                  <a:lnTo>
                    <a:pt x="22676865" y="0"/>
                  </a:lnTo>
                  <a:lnTo>
                    <a:pt x="22676865" y="44831"/>
                  </a:lnTo>
                  <a:lnTo>
                    <a:pt x="0" y="44831"/>
                  </a:lnTo>
                  <a:close/>
                </a:path>
              </a:pathLst>
            </a:custGeom>
            <a:solidFill>
              <a:srgbClr val="000000"/>
            </a:solidFill>
            <a:ln>
              <a:noFill/>
            </a:ln>
          </p:spPr>
        </p:sp>
        <p:sp>
          <p:nvSpPr>
            <p:cNvPr id="431" name="Google Shape;431;p53">
              <a:extLst>
                <a:ext uri="{FF2B5EF4-FFF2-40B4-BE49-F238E27FC236}">
                  <a16:creationId xmlns:a16="http://schemas.microsoft.com/office/drawing/2014/main" id="{2CE447FC-C5FB-C8F5-B801-E80C40560DE0}"/>
                </a:ext>
              </a:extLst>
            </p:cNvPr>
            <p:cNvSpPr/>
            <p:nvPr/>
          </p:nvSpPr>
          <p:spPr>
            <a:xfrm>
              <a:off x="0" y="0"/>
              <a:ext cx="22702265" cy="70231"/>
            </a:xfrm>
            <a:custGeom>
              <a:avLst/>
              <a:gdLst/>
              <a:ahLst/>
              <a:cxnLst/>
              <a:rect l="l" t="t" r="r" b="b"/>
              <a:pathLst>
                <a:path w="22702265" h="70231" extrusionOk="0">
                  <a:moveTo>
                    <a:pt x="12700" y="0"/>
                  </a:moveTo>
                  <a:lnTo>
                    <a:pt x="22689565" y="0"/>
                  </a:lnTo>
                  <a:cubicBezTo>
                    <a:pt x="22696551" y="0"/>
                    <a:pt x="22702265" y="5715"/>
                    <a:pt x="22702265" y="12700"/>
                  </a:cubicBezTo>
                  <a:lnTo>
                    <a:pt x="22702265" y="57531"/>
                  </a:lnTo>
                  <a:cubicBezTo>
                    <a:pt x="22702265" y="64516"/>
                    <a:pt x="22696551" y="70231"/>
                    <a:pt x="22689565" y="70231"/>
                  </a:cubicBezTo>
                  <a:lnTo>
                    <a:pt x="12700" y="70231"/>
                  </a:lnTo>
                  <a:cubicBezTo>
                    <a:pt x="5715" y="70231"/>
                    <a:pt x="0" y="64516"/>
                    <a:pt x="0" y="57531"/>
                  </a:cubicBezTo>
                  <a:lnTo>
                    <a:pt x="0" y="12700"/>
                  </a:lnTo>
                  <a:cubicBezTo>
                    <a:pt x="0" y="5715"/>
                    <a:pt x="5715" y="0"/>
                    <a:pt x="12700" y="0"/>
                  </a:cubicBezTo>
                  <a:moveTo>
                    <a:pt x="12700" y="25400"/>
                  </a:moveTo>
                  <a:lnTo>
                    <a:pt x="12700" y="12700"/>
                  </a:lnTo>
                  <a:lnTo>
                    <a:pt x="25400" y="12700"/>
                  </a:lnTo>
                  <a:lnTo>
                    <a:pt x="25400" y="57531"/>
                  </a:lnTo>
                  <a:lnTo>
                    <a:pt x="12700" y="57531"/>
                  </a:lnTo>
                  <a:lnTo>
                    <a:pt x="12700" y="44831"/>
                  </a:lnTo>
                  <a:lnTo>
                    <a:pt x="22689565" y="44831"/>
                  </a:lnTo>
                  <a:lnTo>
                    <a:pt x="22689565" y="57531"/>
                  </a:lnTo>
                  <a:lnTo>
                    <a:pt x="22676865" y="57531"/>
                  </a:lnTo>
                  <a:lnTo>
                    <a:pt x="22676865" y="12700"/>
                  </a:lnTo>
                  <a:lnTo>
                    <a:pt x="22689565" y="12700"/>
                  </a:lnTo>
                  <a:lnTo>
                    <a:pt x="22689565" y="25400"/>
                  </a:lnTo>
                  <a:lnTo>
                    <a:pt x="12700" y="25400"/>
                  </a:lnTo>
                  <a:close/>
                </a:path>
              </a:pathLst>
            </a:custGeom>
            <a:solidFill>
              <a:srgbClr val="595959"/>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grpSp>
      <p:sp>
        <p:nvSpPr>
          <p:cNvPr id="432" name="Google Shape;432;p53">
            <a:extLst>
              <a:ext uri="{FF2B5EF4-FFF2-40B4-BE49-F238E27FC236}">
                <a16:creationId xmlns:a16="http://schemas.microsoft.com/office/drawing/2014/main" id="{6195FEAD-B946-5C74-7399-8A38CEAE0DF6}"/>
              </a:ext>
            </a:extLst>
          </p:cNvPr>
          <p:cNvSpPr txBox="1"/>
          <p:nvPr/>
        </p:nvSpPr>
        <p:spPr>
          <a:xfrm>
            <a:off x="413338" y="1067538"/>
            <a:ext cx="3671100" cy="107700"/>
          </a:xfrm>
          <a:prstGeom prst="rect">
            <a:avLst/>
          </a:prstGeom>
          <a:noFill/>
          <a:ln>
            <a:noFill/>
          </a:ln>
        </p:spPr>
        <p:txBody>
          <a:bodyPr spcFirstLastPara="1" wrap="square" lIns="0" tIns="0" rIns="0" bIns="0" anchor="t" anchorCtr="0">
            <a:spAutoFit/>
          </a:bodyPr>
          <a:lstStyle/>
          <a:p>
            <a:pPr marL="0" marR="0" lvl="0" indent="0" algn="l" rtl="0">
              <a:lnSpc>
                <a:spcPct val="119996"/>
              </a:lnSpc>
              <a:spcBef>
                <a:spcPts val="0"/>
              </a:spcBef>
              <a:spcAft>
                <a:spcPts val="0"/>
              </a:spcAft>
              <a:buNone/>
            </a:pPr>
            <a:endParaRPr sz="700"/>
          </a:p>
        </p:txBody>
      </p:sp>
      <p:sp>
        <p:nvSpPr>
          <p:cNvPr id="433" name="Google Shape;433;p53">
            <a:extLst>
              <a:ext uri="{FF2B5EF4-FFF2-40B4-BE49-F238E27FC236}">
                <a16:creationId xmlns:a16="http://schemas.microsoft.com/office/drawing/2014/main" id="{4502400B-CF98-63F5-A742-B43418A50A87}"/>
              </a:ext>
            </a:extLst>
          </p:cNvPr>
          <p:cNvSpPr/>
          <p:nvPr/>
        </p:nvSpPr>
        <p:spPr>
          <a:xfrm>
            <a:off x="147750" y="142125"/>
            <a:ext cx="8865441" cy="4859226"/>
          </a:xfrm>
          <a:custGeom>
            <a:avLst/>
            <a:gdLst/>
            <a:ahLst/>
            <a:cxnLst/>
            <a:rect l="l" t="t" r="r" b="b"/>
            <a:pathLst>
              <a:path w="23641177" h="12957937" extrusionOk="0">
                <a:moveTo>
                  <a:pt x="25400" y="0"/>
                </a:moveTo>
                <a:lnTo>
                  <a:pt x="23615777" y="0"/>
                </a:lnTo>
                <a:cubicBezTo>
                  <a:pt x="23629747" y="0"/>
                  <a:pt x="23641177" y="11430"/>
                  <a:pt x="23641177" y="25400"/>
                </a:cubicBezTo>
                <a:lnTo>
                  <a:pt x="23641177" y="12932537"/>
                </a:lnTo>
                <a:cubicBezTo>
                  <a:pt x="23641177" y="12946507"/>
                  <a:pt x="23629747" y="12957937"/>
                  <a:pt x="23615777" y="12957937"/>
                </a:cubicBezTo>
                <a:lnTo>
                  <a:pt x="25400" y="12957937"/>
                </a:lnTo>
                <a:cubicBezTo>
                  <a:pt x="11430" y="12957937"/>
                  <a:pt x="0" y="12946507"/>
                  <a:pt x="0" y="12932537"/>
                </a:cubicBezTo>
                <a:lnTo>
                  <a:pt x="0" y="25400"/>
                </a:lnTo>
                <a:cubicBezTo>
                  <a:pt x="0" y="11430"/>
                  <a:pt x="11430" y="0"/>
                  <a:pt x="25400" y="0"/>
                </a:cubicBezTo>
                <a:moveTo>
                  <a:pt x="25400" y="50800"/>
                </a:moveTo>
                <a:lnTo>
                  <a:pt x="25400" y="25400"/>
                </a:lnTo>
                <a:lnTo>
                  <a:pt x="50800" y="25400"/>
                </a:lnTo>
                <a:lnTo>
                  <a:pt x="50800" y="12932537"/>
                </a:lnTo>
                <a:lnTo>
                  <a:pt x="25400" y="12932537"/>
                </a:lnTo>
                <a:lnTo>
                  <a:pt x="25400" y="12907137"/>
                </a:lnTo>
                <a:lnTo>
                  <a:pt x="23615777" y="12907137"/>
                </a:lnTo>
                <a:lnTo>
                  <a:pt x="23615777" y="12932537"/>
                </a:lnTo>
                <a:lnTo>
                  <a:pt x="23590377" y="12932537"/>
                </a:lnTo>
                <a:lnTo>
                  <a:pt x="23590377" y="25400"/>
                </a:lnTo>
                <a:lnTo>
                  <a:pt x="23615777" y="25400"/>
                </a:lnTo>
                <a:lnTo>
                  <a:pt x="23615777" y="50800"/>
                </a:lnTo>
                <a:lnTo>
                  <a:pt x="25400" y="50800"/>
                </a:lnTo>
                <a:close/>
              </a:path>
            </a:pathLst>
          </a:custGeom>
          <a:solidFill>
            <a:srgbClr val="000000"/>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pic>
        <p:nvPicPr>
          <p:cNvPr id="2" name="Picture 1">
            <a:extLst>
              <a:ext uri="{FF2B5EF4-FFF2-40B4-BE49-F238E27FC236}">
                <a16:creationId xmlns:a16="http://schemas.microsoft.com/office/drawing/2014/main" id="{C3D85200-069B-CC9C-99BE-389E70CBFAF6}"/>
              </a:ext>
            </a:extLst>
          </p:cNvPr>
          <p:cNvPicPr>
            <a:picLocks noChangeAspect="1"/>
          </p:cNvPicPr>
          <p:nvPr/>
        </p:nvPicPr>
        <p:blipFill>
          <a:blip r:embed="rId3"/>
          <a:srcRect t="7279" r="47383"/>
          <a:stretch/>
        </p:blipFill>
        <p:spPr>
          <a:xfrm>
            <a:off x="2938219" y="1021092"/>
            <a:ext cx="3900463" cy="3953974"/>
          </a:xfrm>
          <a:prstGeom prst="rect">
            <a:avLst/>
          </a:prstGeom>
        </p:spPr>
      </p:pic>
      <p:sp>
        <p:nvSpPr>
          <p:cNvPr id="4" name="Google Shape;434;p53">
            <a:extLst>
              <a:ext uri="{FF2B5EF4-FFF2-40B4-BE49-F238E27FC236}">
                <a16:creationId xmlns:a16="http://schemas.microsoft.com/office/drawing/2014/main" id="{E074BBAE-A0CB-0DE0-628E-B1D668CA1290}"/>
              </a:ext>
            </a:extLst>
          </p:cNvPr>
          <p:cNvSpPr txBox="1"/>
          <p:nvPr/>
        </p:nvSpPr>
        <p:spPr>
          <a:xfrm>
            <a:off x="258470" y="701404"/>
            <a:ext cx="8227200" cy="639376"/>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r>
              <a:rPr lang="en-IN" sz="1700" b="1" dirty="0">
                <a:solidFill>
                  <a:schemeClr val="dk1"/>
                </a:solidFill>
                <a:latin typeface="Times New Roman"/>
                <a:ea typeface="Times New Roman"/>
                <a:cs typeface="Times New Roman"/>
                <a:sym typeface="Times New Roman"/>
              </a:rPr>
              <a:t>LightGBM – Algorithm</a:t>
            </a:r>
            <a:r>
              <a:rPr lang="en" sz="1700" b="1" dirty="0">
                <a:solidFill>
                  <a:schemeClr val="dk1"/>
                </a:solidFill>
                <a:latin typeface="Times New Roman"/>
                <a:ea typeface="Times New Roman"/>
                <a:cs typeface="Times New Roman"/>
                <a:sym typeface="Times New Roman"/>
              </a:rPr>
              <a:t>:</a:t>
            </a:r>
            <a:endParaRPr sz="1700" b="1" dirty="0">
              <a:solidFill>
                <a:schemeClr val="dk1"/>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27687355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26">
          <a:extLst>
            <a:ext uri="{FF2B5EF4-FFF2-40B4-BE49-F238E27FC236}">
              <a16:creationId xmlns:a16="http://schemas.microsoft.com/office/drawing/2014/main" id="{248751C3-1ED9-7543-BF08-61EAE2E56C6B}"/>
            </a:ext>
          </a:extLst>
        </p:cNvPr>
        <p:cNvGrpSpPr/>
        <p:nvPr/>
      </p:nvGrpSpPr>
      <p:grpSpPr>
        <a:xfrm>
          <a:off x="0" y="0"/>
          <a:ext cx="0" cy="0"/>
          <a:chOff x="0" y="0"/>
          <a:chExt cx="0" cy="0"/>
        </a:xfrm>
      </p:grpSpPr>
      <p:sp>
        <p:nvSpPr>
          <p:cNvPr id="427" name="Google Shape;427;p53">
            <a:extLst>
              <a:ext uri="{FF2B5EF4-FFF2-40B4-BE49-F238E27FC236}">
                <a16:creationId xmlns:a16="http://schemas.microsoft.com/office/drawing/2014/main" id="{3127A0F7-1D6A-86F7-E4B8-8035309A284D}"/>
              </a:ext>
            </a:extLst>
          </p:cNvPr>
          <p:cNvSpPr txBox="1"/>
          <p:nvPr/>
        </p:nvSpPr>
        <p:spPr>
          <a:xfrm>
            <a:off x="341913" y="430463"/>
            <a:ext cx="8429100" cy="461665"/>
          </a:xfrm>
          <a:prstGeom prst="rect">
            <a:avLst/>
          </a:prstGeom>
          <a:noFill/>
          <a:ln>
            <a:noFill/>
          </a:ln>
        </p:spPr>
        <p:txBody>
          <a:bodyPr spcFirstLastPara="1" wrap="square" lIns="0" tIns="0" rIns="0" bIns="0" anchor="t" anchorCtr="0">
            <a:spAutoFit/>
          </a:bodyPr>
          <a:lstStyle/>
          <a:p>
            <a:pPr marL="0" lvl="0" indent="0" algn="l" rtl="0">
              <a:lnSpc>
                <a:spcPct val="120004"/>
              </a:lnSpc>
              <a:spcBef>
                <a:spcPts val="0"/>
              </a:spcBef>
              <a:spcAft>
                <a:spcPts val="0"/>
              </a:spcAft>
              <a:buClr>
                <a:schemeClr val="dk1"/>
              </a:buClr>
              <a:buFont typeface="Arial"/>
              <a:buNone/>
            </a:pPr>
            <a:r>
              <a:rPr lang="en-IN" sz="2500" dirty="0">
                <a:solidFill>
                  <a:srgbClr val="FF0000"/>
                </a:solidFill>
                <a:latin typeface="Times New Roman"/>
                <a:ea typeface="Times New Roman"/>
                <a:cs typeface="Times New Roman"/>
                <a:sym typeface="Times New Roman"/>
              </a:rPr>
              <a:t>(II) Model Training : </a:t>
            </a:r>
          </a:p>
        </p:txBody>
      </p:sp>
      <p:sp>
        <p:nvSpPr>
          <p:cNvPr id="428" name="Google Shape;428;p53">
            <a:extLst>
              <a:ext uri="{FF2B5EF4-FFF2-40B4-BE49-F238E27FC236}">
                <a16:creationId xmlns:a16="http://schemas.microsoft.com/office/drawing/2014/main" id="{DD956C89-17F9-EB37-01F0-4833FC57BBF3}"/>
              </a:ext>
            </a:extLst>
          </p:cNvPr>
          <p:cNvSpPr txBox="1"/>
          <p:nvPr/>
        </p:nvSpPr>
        <p:spPr>
          <a:xfrm>
            <a:off x="442976" y="1175246"/>
            <a:ext cx="8227200" cy="277200"/>
          </a:xfrm>
          <a:prstGeom prst="rect">
            <a:avLst/>
          </a:prstGeom>
          <a:noFill/>
          <a:ln>
            <a:noFill/>
          </a:ln>
        </p:spPr>
        <p:txBody>
          <a:bodyPr spcFirstLastPara="1" wrap="square" lIns="0" tIns="0" rIns="0" bIns="0" anchor="t" anchorCtr="0">
            <a:spAutoFit/>
          </a:bodyPr>
          <a:lstStyle/>
          <a:p>
            <a:pPr marL="457200" lvl="0" indent="0" algn="just" rtl="0">
              <a:lnSpc>
                <a:spcPct val="140423"/>
              </a:lnSpc>
              <a:spcBef>
                <a:spcPts val="0"/>
              </a:spcBef>
              <a:spcAft>
                <a:spcPts val="0"/>
              </a:spcAft>
              <a:buNone/>
            </a:pPr>
            <a:endParaRPr sz="1800">
              <a:latin typeface="Times New Roman"/>
              <a:ea typeface="Times New Roman"/>
              <a:cs typeface="Times New Roman"/>
              <a:sym typeface="Times New Roman"/>
            </a:endParaRPr>
          </a:p>
        </p:txBody>
      </p:sp>
      <p:grpSp>
        <p:nvGrpSpPr>
          <p:cNvPr id="429" name="Google Shape;429;p53">
            <a:extLst>
              <a:ext uri="{FF2B5EF4-FFF2-40B4-BE49-F238E27FC236}">
                <a16:creationId xmlns:a16="http://schemas.microsoft.com/office/drawing/2014/main" id="{11A2D20D-F8D7-085A-BF14-511D2964CADE}"/>
              </a:ext>
            </a:extLst>
          </p:cNvPr>
          <p:cNvGrpSpPr/>
          <p:nvPr/>
        </p:nvGrpSpPr>
        <p:grpSpPr>
          <a:xfrm>
            <a:off x="315336" y="840600"/>
            <a:ext cx="8513349" cy="26337"/>
            <a:chOff x="0" y="0"/>
            <a:chExt cx="22702265" cy="70231"/>
          </a:xfrm>
        </p:grpSpPr>
        <p:sp>
          <p:nvSpPr>
            <p:cNvPr id="430" name="Google Shape;430;p53">
              <a:extLst>
                <a:ext uri="{FF2B5EF4-FFF2-40B4-BE49-F238E27FC236}">
                  <a16:creationId xmlns:a16="http://schemas.microsoft.com/office/drawing/2014/main" id="{B7007882-90E2-375D-CFDA-3F06DC84DEDB}"/>
                </a:ext>
              </a:extLst>
            </p:cNvPr>
            <p:cNvSpPr/>
            <p:nvPr/>
          </p:nvSpPr>
          <p:spPr>
            <a:xfrm>
              <a:off x="12700" y="12700"/>
              <a:ext cx="22676865" cy="44831"/>
            </a:xfrm>
            <a:custGeom>
              <a:avLst/>
              <a:gdLst/>
              <a:ahLst/>
              <a:cxnLst/>
              <a:rect l="l" t="t" r="r" b="b"/>
              <a:pathLst>
                <a:path w="22676865" h="44831" extrusionOk="0">
                  <a:moveTo>
                    <a:pt x="0" y="0"/>
                  </a:moveTo>
                  <a:lnTo>
                    <a:pt x="22676865" y="0"/>
                  </a:lnTo>
                  <a:lnTo>
                    <a:pt x="22676865" y="44831"/>
                  </a:lnTo>
                  <a:lnTo>
                    <a:pt x="0" y="44831"/>
                  </a:lnTo>
                  <a:close/>
                </a:path>
              </a:pathLst>
            </a:custGeom>
            <a:solidFill>
              <a:srgbClr val="000000"/>
            </a:solidFill>
            <a:ln>
              <a:noFill/>
            </a:ln>
          </p:spPr>
        </p:sp>
        <p:sp>
          <p:nvSpPr>
            <p:cNvPr id="431" name="Google Shape;431;p53">
              <a:extLst>
                <a:ext uri="{FF2B5EF4-FFF2-40B4-BE49-F238E27FC236}">
                  <a16:creationId xmlns:a16="http://schemas.microsoft.com/office/drawing/2014/main" id="{66B9E752-51AA-27A8-9735-B414E11407B3}"/>
                </a:ext>
              </a:extLst>
            </p:cNvPr>
            <p:cNvSpPr/>
            <p:nvPr/>
          </p:nvSpPr>
          <p:spPr>
            <a:xfrm>
              <a:off x="0" y="0"/>
              <a:ext cx="22702265" cy="70231"/>
            </a:xfrm>
            <a:custGeom>
              <a:avLst/>
              <a:gdLst/>
              <a:ahLst/>
              <a:cxnLst/>
              <a:rect l="l" t="t" r="r" b="b"/>
              <a:pathLst>
                <a:path w="22702265" h="70231" extrusionOk="0">
                  <a:moveTo>
                    <a:pt x="12700" y="0"/>
                  </a:moveTo>
                  <a:lnTo>
                    <a:pt x="22689565" y="0"/>
                  </a:lnTo>
                  <a:cubicBezTo>
                    <a:pt x="22696551" y="0"/>
                    <a:pt x="22702265" y="5715"/>
                    <a:pt x="22702265" y="12700"/>
                  </a:cubicBezTo>
                  <a:lnTo>
                    <a:pt x="22702265" y="57531"/>
                  </a:lnTo>
                  <a:cubicBezTo>
                    <a:pt x="22702265" y="64516"/>
                    <a:pt x="22696551" y="70231"/>
                    <a:pt x="22689565" y="70231"/>
                  </a:cubicBezTo>
                  <a:lnTo>
                    <a:pt x="12700" y="70231"/>
                  </a:lnTo>
                  <a:cubicBezTo>
                    <a:pt x="5715" y="70231"/>
                    <a:pt x="0" y="64516"/>
                    <a:pt x="0" y="57531"/>
                  </a:cubicBezTo>
                  <a:lnTo>
                    <a:pt x="0" y="12700"/>
                  </a:lnTo>
                  <a:cubicBezTo>
                    <a:pt x="0" y="5715"/>
                    <a:pt x="5715" y="0"/>
                    <a:pt x="12700" y="0"/>
                  </a:cubicBezTo>
                  <a:moveTo>
                    <a:pt x="12700" y="25400"/>
                  </a:moveTo>
                  <a:lnTo>
                    <a:pt x="12700" y="12700"/>
                  </a:lnTo>
                  <a:lnTo>
                    <a:pt x="25400" y="12700"/>
                  </a:lnTo>
                  <a:lnTo>
                    <a:pt x="25400" y="57531"/>
                  </a:lnTo>
                  <a:lnTo>
                    <a:pt x="12700" y="57531"/>
                  </a:lnTo>
                  <a:lnTo>
                    <a:pt x="12700" y="44831"/>
                  </a:lnTo>
                  <a:lnTo>
                    <a:pt x="22689565" y="44831"/>
                  </a:lnTo>
                  <a:lnTo>
                    <a:pt x="22689565" y="57531"/>
                  </a:lnTo>
                  <a:lnTo>
                    <a:pt x="22676865" y="57531"/>
                  </a:lnTo>
                  <a:lnTo>
                    <a:pt x="22676865" y="12700"/>
                  </a:lnTo>
                  <a:lnTo>
                    <a:pt x="22689565" y="12700"/>
                  </a:lnTo>
                  <a:lnTo>
                    <a:pt x="22689565" y="25400"/>
                  </a:lnTo>
                  <a:lnTo>
                    <a:pt x="12700" y="25400"/>
                  </a:lnTo>
                  <a:close/>
                </a:path>
              </a:pathLst>
            </a:custGeom>
            <a:solidFill>
              <a:srgbClr val="595959"/>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grpSp>
      <p:sp>
        <p:nvSpPr>
          <p:cNvPr id="432" name="Google Shape;432;p53">
            <a:extLst>
              <a:ext uri="{FF2B5EF4-FFF2-40B4-BE49-F238E27FC236}">
                <a16:creationId xmlns:a16="http://schemas.microsoft.com/office/drawing/2014/main" id="{FFD7FE96-D4A4-A77F-2A97-C6D4515E9AA3}"/>
              </a:ext>
            </a:extLst>
          </p:cNvPr>
          <p:cNvSpPr txBox="1"/>
          <p:nvPr/>
        </p:nvSpPr>
        <p:spPr>
          <a:xfrm>
            <a:off x="413338" y="1067538"/>
            <a:ext cx="3671100" cy="107700"/>
          </a:xfrm>
          <a:prstGeom prst="rect">
            <a:avLst/>
          </a:prstGeom>
          <a:noFill/>
          <a:ln>
            <a:noFill/>
          </a:ln>
        </p:spPr>
        <p:txBody>
          <a:bodyPr spcFirstLastPara="1" wrap="square" lIns="0" tIns="0" rIns="0" bIns="0" anchor="t" anchorCtr="0">
            <a:spAutoFit/>
          </a:bodyPr>
          <a:lstStyle/>
          <a:p>
            <a:pPr marL="0" marR="0" lvl="0" indent="0" algn="l" rtl="0">
              <a:lnSpc>
                <a:spcPct val="119996"/>
              </a:lnSpc>
              <a:spcBef>
                <a:spcPts val="0"/>
              </a:spcBef>
              <a:spcAft>
                <a:spcPts val="0"/>
              </a:spcAft>
              <a:buNone/>
            </a:pPr>
            <a:endParaRPr sz="700"/>
          </a:p>
        </p:txBody>
      </p:sp>
      <p:sp>
        <p:nvSpPr>
          <p:cNvPr id="433" name="Google Shape;433;p53">
            <a:extLst>
              <a:ext uri="{FF2B5EF4-FFF2-40B4-BE49-F238E27FC236}">
                <a16:creationId xmlns:a16="http://schemas.microsoft.com/office/drawing/2014/main" id="{2A919C8B-CBE1-BCD8-C80E-202BCD5651B3}"/>
              </a:ext>
            </a:extLst>
          </p:cNvPr>
          <p:cNvSpPr/>
          <p:nvPr/>
        </p:nvSpPr>
        <p:spPr>
          <a:xfrm>
            <a:off x="147750" y="142125"/>
            <a:ext cx="8865441" cy="4859226"/>
          </a:xfrm>
          <a:custGeom>
            <a:avLst/>
            <a:gdLst/>
            <a:ahLst/>
            <a:cxnLst/>
            <a:rect l="l" t="t" r="r" b="b"/>
            <a:pathLst>
              <a:path w="23641177" h="12957937" extrusionOk="0">
                <a:moveTo>
                  <a:pt x="25400" y="0"/>
                </a:moveTo>
                <a:lnTo>
                  <a:pt x="23615777" y="0"/>
                </a:lnTo>
                <a:cubicBezTo>
                  <a:pt x="23629747" y="0"/>
                  <a:pt x="23641177" y="11430"/>
                  <a:pt x="23641177" y="25400"/>
                </a:cubicBezTo>
                <a:lnTo>
                  <a:pt x="23641177" y="12932537"/>
                </a:lnTo>
                <a:cubicBezTo>
                  <a:pt x="23641177" y="12946507"/>
                  <a:pt x="23629747" y="12957937"/>
                  <a:pt x="23615777" y="12957937"/>
                </a:cubicBezTo>
                <a:lnTo>
                  <a:pt x="25400" y="12957937"/>
                </a:lnTo>
                <a:cubicBezTo>
                  <a:pt x="11430" y="12957937"/>
                  <a:pt x="0" y="12946507"/>
                  <a:pt x="0" y="12932537"/>
                </a:cubicBezTo>
                <a:lnTo>
                  <a:pt x="0" y="25400"/>
                </a:lnTo>
                <a:cubicBezTo>
                  <a:pt x="0" y="11430"/>
                  <a:pt x="11430" y="0"/>
                  <a:pt x="25400" y="0"/>
                </a:cubicBezTo>
                <a:moveTo>
                  <a:pt x="25400" y="50800"/>
                </a:moveTo>
                <a:lnTo>
                  <a:pt x="25400" y="25400"/>
                </a:lnTo>
                <a:lnTo>
                  <a:pt x="50800" y="25400"/>
                </a:lnTo>
                <a:lnTo>
                  <a:pt x="50800" y="12932537"/>
                </a:lnTo>
                <a:lnTo>
                  <a:pt x="25400" y="12932537"/>
                </a:lnTo>
                <a:lnTo>
                  <a:pt x="25400" y="12907137"/>
                </a:lnTo>
                <a:lnTo>
                  <a:pt x="23615777" y="12907137"/>
                </a:lnTo>
                <a:lnTo>
                  <a:pt x="23615777" y="12932537"/>
                </a:lnTo>
                <a:lnTo>
                  <a:pt x="23590377" y="12932537"/>
                </a:lnTo>
                <a:lnTo>
                  <a:pt x="23590377" y="25400"/>
                </a:lnTo>
                <a:lnTo>
                  <a:pt x="23615777" y="25400"/>
                </a:lnTo>
                <a:lnTo>
                  <a:pt x="23615777" y="50800"/>
                </a:lnTo>
                <a:lnTo>
                  <a:pt x="25400" y="50800"/>
                </a:lnTo>
                <a:close/>
              </a:path>
            </a:pathLst>
          </a:custGeom>
          <a:solidFill>
            <a:srgbClr val="000000"/>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5" name="Google Shape;434;p53">
            <a:extLst>
              <a:ext uri="{FF2B5EF4-FFF2-40B4-BE49-F238E27FC236}">
                <a16:creationId xmlns:a16="http://schemas.microsoft.com/office/drawing/2014/main" id="{1514D0CA-AA24-73C5-0943-F0B9BF5D166C}"/>
              </a:ext>
            </a:extLst>
          </p:cNvPr>
          <p:cNvSpPr txBox="1"/>
          <p:nvPr/>
        </p:nvSpPr>
        <p:spPr>
          <a:xfrm>
            <a:off x="413338" y="1182399"/>
            <a:ext cx="8227200" cy="485487"/>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Aft>
                <a:spcPts val="0"/>
              </a:spcAft>
              <a:buNone/>
            </a:pPr>
            <a:r>
              <a:rPr lang="en-IN" sz="1700" b="1" dirty="0">
                <a:solidFill>
                  <a:schemeClr val="dk1"/>
                </a:solidFill>
                <a:latin typeface="Times New Roman"/>
                <a:ea typeface="Times New Roman"/>
                <a:cs typeface="Times New Roman"/>
                <a:sym typeface="Times New Roman"/>
              </a:rPr>
              <a:t>Hyperparameter range used for Optimization :</a:t>
            </a:r>
            <a:endParaRPr sz="1700" b="1" dirty="0">
              <a:solidFill>
                <a:schemeClr val="dk1"/>
              </a:solidFill>
              <a:latin typeface="Times New Roman"/>
              <a:ea typeface="Times New Roman"/>
              <a:cs typeface="Times New Roman"/>
              <a:sym typeface="Times New Roman"/>
            </a:endParaRPr>
          </a:p>
        </p:txBody>
      </p:sp>
      <p:pic>
        <p:nvPicPr>
          <p:cNvPr id="7" name="Picture 6">
            <a:extLst>
              <a:ext uri="{FF2B5EF4-FFF2-40B4-BE49-F238E27FC236}">
                <a16:creationId xmlns:a16="http://schemas.microsoft.com/office/drawing/2014/main" id="{7BF9A13A-97B5-2AAB-AA54-FF478C5EA649}"/>
              </a:ext>
            </a:extLst>
          </p:cNvPr>
          <p:cNvPicPr>
            <a:picLocks noChangeAspect="1"/>
          </p:cNvPicPr>
          <p:nvPr/>
        </p:nvPicPr>
        <p:blipFill>
          <a:blip r:embed="rId3"/>
          <a:srcRect l="780" t="1520" r="1027" b="46182"/>
          <a:stretch/>
        </p:blipFill>
        <p:spPr>
          <a:xfrm>
            <a:off x="1129299" y="1783708"/>
            <a:ext cx="6854327" cy="2116525"/>
          </a:xfrm>
          <a:prstGeom prst="rect">
            <a:avLst/>
          </a:prstGeom>
        </p:spPr>
      </p:pic>
      <p:sp>
        <p:nvSpPr>
          <p:cNvPr id="8" name="Google Shape;434;p53">
            <a:extLst>
              <a:ext uri="{FF2B5EF4-FFF2-40B4-BE49-F238E27FC236}">
                <a16:creationId xmlns:a16="http://schemas.microsoft.com/office/drawing/2014/main" id="{09C0CE78-AC9B-515B-E78F-F7B1D4C8B204}"/>
              </a:ext>
            </a:extLst>
          </p:cNvPr>
          <p:cNvSpPr txBox="1"/>
          <p:nvPr/>
        </p:nvSpPr>
        <p:spPr>
          <a:xfrm>
            <a:off x="2000518" y="4182469"/>
            <a:ext cx="4879304" cy="609367"/>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Aft>
                <a:spcPts val="0"/>
              </a:spcAft>
              <a:buNone/>
            </a:pPr>
            <a:r>
              <a:rPr lang="en-IN" sz="1200" i="1" dirty="0">
                <a:solidFill>
                  <a:schemeClr val="dk1"/>
                </a:solidFill>
                <a:latin typeface="Times New Roman"/>
                <a:ea typeface="Times New Roman"/>
                <a:cs typeface="Times New Roman"/>
                <a:sym typeface="Times New Roman"/>
              </a:rPr>
              <a:t>All these are common for LightGBM ,</a:t>
            </a:r>
            <a:r>
              <a:rPr lang="en-IN" sz="1200" i="1" dirty="0" err="1">
                <a:solidFill>
                  <a:schemeClr val="dk1"/>
                </a:solidFill>
                <a:latin typeface="Times New Roman"/>
                <a:ea typeface="Times New Roman"/>
                <a:cs typeface="Times New Roman"/>
                <a:sym typeface="Times New Roman"/>
              </a:rPr>
              <a:t>XGBoost</a:t>
            </a:r>
            <a:r>
              <a:rPr lang="en-IN" sz="1200" i="1" dirty="0">
                <a:solidFill>
                  <a:schemeClr val="dk1"/>
                </a:solidFill>
                <a:latin typeface="Times New Roman"/>
                <a:ea typeface="Times New Roman"/>
                <a:cs typeface="Times New Roman"/>
                <a:sym typeface="Times New Roman"/>
              </a:rPr>
              <a:t> , HGBRT while for random forest the learning rate and regularization factor won’t be applicable.</a:t>
            </a:r>
            <a:endParaRPr sz="1200" i="1" dirty="0">
              <a:solidFill>
                <a:schemeClr val="dk1"/>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7762093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26">
          <a:extLst>
            <a:ext uri="{FF2B5EF4-FFF2-40B4-BE49-F238E27FC236}">
              <a16:creationId xmlns:a16="http://schemas.microsoft.com/office/drawing/2014/main" id="{A829B035-E4BD-A176-305B-1E2FBCA9DE8A}"/>
            </a:ext>
          </a:extLst>
        </p:cNvPr>
        <p:cNvGrpSpPr/>
        <p:nvPr/>
      </p:nvGrpSpPr>
      <p:grpSpPr>
        <a:xfrm>
          <a:off x="0" y="0"/>
          <a:ext cx="0" cy="0"/>
          <a:chOff x="0" y="0"/>
          <a:chExt cx="0" cy="0"/>
        </a:xfrm>
      </p:grpSpPr>
      <p:sp>
        <p:nvSpPr>
          <p:cNvPr id="427" name="Google Shape;427;p53">
            <a:extLst>
              <a:ext uri="{FF2B5EF4-FFF2-40B4-BE49-F238E27FC236}">
                <a16:creationId xmlns:a16="http://schemas.microsoft.com/office/drawing/2014/main" id="{5D007365-B6AE-5F81-71FD-AF28D72F02CA}"/>
              </a:ext>
            </a:extLst>
          </p:cNvPr>
          <p:cNvSpPr txBox="1"/>
          <p:nvPr/>
        </p:nvSpPr>
        <p:spPr>
          <a:xfrm>
            <a:off x="341913" y="430463"/>
            <a:ext cx="8429100" cy="461665"/>
          </a:xfrm>
          <a:prstGeom prst="rect">
            <a:avLst/>
          </a:prstGeom>
          <a:noFill/>
          <a:ln>
            <a:noFill/>
          </a:ln>
        </p:spPr>
        <p:txBody>
          <a:bodyPr spcFirstLastPara="1" wrap="square" lIns="0" tIns="0" rIns="0" bIns="0" anchor="t" anchorCtr="0">
            <a:spAutoFit/>
          </a:bodyPr>
          <a:lstStyle/>
          <a:p>
            <a:pPr marL="0" lvl="0" indent="0" algn="l" rtl="0">
              <a:lnSpc>
                <a:spcPct val="120004"/>
              </a:lnSpc>
              <a:spcBef>
                <a:spcPts val="0"/>
              </a:spcBef>
              <a:spcAft>
                <a:spcPts val="0"/>
              </a:spcAft>
              <a:buClr>
                <a:schemeClr val="dk1"/>
              </a:buClr>
              <a:buFont typeface="Arial"/>
              <a:buNone/>
            </a:pPr>
            <a:r>
              <a:rPr lang="en-IN" sz="2500" dirty="0">
                <a:solidFill>
                  <a:srgbClr val="FF0000"/>
                </a:solidFill>
                <a:latin typeface="Times New Roman"/>
                <a:ea typeface="Times New Roman"/>
                <a:cs typeface="Times New Roman"/>
                <a:sym typeface="Times New Roman"/>
              </a:rPr>
              <a:t>(II) Model Training : </a:t>
            </a:r>
          </a:p>
        </p:txBody>
      </p:sp>
      <p:sp>
        <p:nvSpPr>
          <p:cNvPr id="428" name="Google Shape;428;p53">
            <a:extLst>
              <a:ext uri="{FF2B5EF4-FFF2-40B4-BE49-F238E27FC236}">
                <a16:creationId xmlns:a16="http://schemas.microsoft.com/office/drawing/2014/main" id="{0191C722-DFAB-FBEE-2BF9-D5C2EC3513D6}"/>
              </a:ext>
            </a:extLst>
          </p:cNvPr>
          <p:cNvSpPr txBox="1"/>
          <p:nvPr/>
        </p:nvSpPr>
        <p:spPr>
          <a:xfrm>
            <a:off x="442976" y="1175246"/>
            <a:ext cx="8227200" cy="277200"/>
          </a:xfrm>
          <a:prstGeom prst="rect">
            <a:avLst/>
          </a:prstGeom>
          <a:noFill/>
          <a:ln>
            <a:noFill/>
          </a:ln>
        </p:spPr>
        <p:txBody>
          <a:bodyPr spcFirstLastPara="1" wrap="square" lIns="0" tIns="0" rIns="0" bIns="0" anchor="t" anchorCtr="0">
            <a:spAutoFit/>
          </a:bodyPr>
          <a:lstStyle/>
          <a:p>
            <a:pPr marL="457200" lvl="0" indent="0" algn="just" rtl="0">
              <a:lnSpc>
                <a:spcPct val="140423"/>
              </a:lnSpc>
              <a:spcBef>
                <a:spcPts val="0"/>
              </a:spcBef>
              <a:spcAft>
                <a:spcPts val="0"/>
              </a:spcAft>
              <a:buNone/>
            </a:pPr>
            <a:endParaRPr sz="1800">
              <a:latin typeface="Times New Roman"/>
              <a:ea typeface="Times New Roman"/>
              <a:cs typeface="Times New Roman"/>
              <a:sym typeface="Times New Roman"/>
            </a:endParaRPr>
          </a:p>
        </p:txBody>
      </p:sp>
      <p:grpSp>
        <p:nvGrpSpPr>
          <p:cNvPr id="429" name="Google Shape;429;p53">
            <a:extLst>
              <a:ext uri="{FF2B5EF4-FFF2-40B4-BE49-F238E27FC236}">
                <a16:creationId xmlns:a16="http://schemas.microsoft.com/office/drawing/2014/main" id="{4F0DE6A7-5E1B-3C33-6A70-1EA970738A8F}"/>
              </a:ext>
            </a:extLst>
          </p:cNvPr>
          <p:cNvGrpSpPr/>
          <p:nvPr/>
        </p:nvGrpSpPr>
        <p:grpSpPr>
          <a:xfrm>
            <a:off x="315336" y="840600"/>
            <a:ext cx="8513349" cy="26337"/>
            <a:chOff x="0" y="0"/>
            <a:chExt cx="22702265" cy="70231"/>
          </a:xfrm>
        </p:grpSpPr>
        <p:sp>
          <p:nvSpPr>
            <p:cNvPr id="430" name="Google Shape;430;p53">
              <a:extLst>
                <a:ext uri="{FF2B5EF4-FFF2-40B4-BE49-F238E27FC236}">
                  <a16:creationId xmlns:a16="http://schemas.microsoft.com/office/drawing/2014/main" id="{584AD3D8-29D3-A0B5-70B3-9634E93FE0F1}"/>
                </a:ext>
              </a:extLst>
            </p:cNvPr>
            <p:cNvSpPr/>
            <p:nvPr/>
          </p:nvSpPr>
          <p:spPr>
            <a:xfrm>
              <a:off x="12700" y="12700"/>
              <a:ext cx="22676865" cy="44831"/>
            </a:xfrm>
            <a:custGeom>
              <a:avLst/>
              <a:gdLst/>
              <a:ahLst/>
              <a:cxnLst/>
              <a:rect l="l" t="t" r="r" b="b"/>
              <a:pathLst>
                <a:path w="22676865" h="44831" extrusionOk="0">
                  <a:moveTo>
                    <a:pt x="0" y="0"/>
                  </a:moveTo>
                  <a:lnTo>
                    <a:pt x="22676865" y="0"/>
                  </a:lnTo>
                  <a:lnTo>
                    <a:pt x="22676865" y="44831"/>
                  </a:lnTo>
                  <a:lnTo>
                    <a:pt x="0" y="44831"/>
                  </a:lnTo>
                  <a:close/>
                </a:path>
              </a:pathLst>
            </a:custGeom>
            <a:solidFill>
              <a:srgbClr val="000000"/>
            </a:solidFill>
            <a:ln>
              <a:noFill/>
            </a:ln>
          </p:spPr>
        </p:sp>
        <p:sp>
          <p:nvSpPr>
            <p:cNvPr id="431" name="Google Shape;431;p53">
              <a:extLst>
                <a:ext uri="{FF2B5EF4-FFF2-40B4-BE49-F238E27FC236}">
                  <a16:creationId xmlns:a16="http://schemas.microsoft.com/office/drawing/2014/main" id="{B4954A30-76E1-B33F-5156-8030E1C47A18}"/>
                </a:ext>
              </a:extLst>
            </p:cNvPr>
            <p:cNvSpPr/>
            <p:nvPr/>
          </p:nvSpPr>
          <p:spPr>
            <a:xfrm>
              <a:off x="0" y="0"/>
              <a:ext cx="22702265" cy="70231"/>
            </a:xfrm>
            <a:custGeom>
              <a:avLst/>
              <a:gdLst/>
              <a:ahLst/>
              <a:cxnLst/>
              <a:rect l="l" t="t" r="r" b="b"/>
              <a:pathLst>
                <a:path w="22702265" h="70231" extrusionOk="0">
                  <a:moveTo>
                    <a:pt x="12700" y="0"/>
                  </a:moveTo>
                  <a:lnTo>
                    <a:pt x="22689565" y="0"/>
                  </a:lnTo>
                  <a:cubicBezTo>
                    <a:pt x="22696551" y="0"/>
                    <a:pt x="22702265" y="5715"/>
                    <a:pt x="22702265" y="12700"/>
                  </a:cubicBezTo>
                  <a:lnTo>
                    <a:pt x="22702265" y="57531"/>
                  </a:lnTo>
                  <a:cubicBezTo>
                    <a:pt x="22702265" y="64516"/>
                    <a:pt x="22696551" y="70231"/>
                    <a:pt x="22689565" y="70231"/>
                  </a:cubicBezTo>
                  <a:lnTo>
                    <a:pt x="12700" y="70231"/>
                  </a:lnTo>
                  <a:cubicBezTo>
                    <a:pt x="5715" y="70231"/>
                    <a:pt x="0" y="64516"/>
                    <a:pt x="0" y="57531"/>
                  </a:cubicBezTo>
                  <a:lnTo>
                    <a:pt x="0" y="12700"/>
                  </a:lnTo>
                  <a:cubicBezTo>
                    <a:pt x="0" y="5715"/>
                    <a:pt x="5715" y="0"/>
                    <a:pt x="12700" y="0"/>
                  </a:cubicBezTo>
                  <a:moveTo>
                    <a:pt x="12700" y="25400"/>
                  </a:moveTo>
                  <a:lnTo>
                    <a:pt x="12700" y="12700"/>
                  </a:lnTo>
                  <a:lnTo>
                    <a:pt x="25400" y="12700"/>
                  </a:lnTo>
                  <a:lnTo>
                    <a:pt x="25400" y="57531"/>
                  </a:lnTo>
                  <a:lnTo>
                    <a:pt x="12700" y="57531"/>
                  </a:lnTo>
                  <a:lnTo>
                    <a:pt x="12700" y="44831"/>
                  </a:lnTo>
                  <a:lnTo>
                    <a:pt x="22689565" y="44831"/>
                  </a:lnTo>
                  <a:lnTo>
                    <a:pt x="22689565" y="57531"/>
                  </a:lnTo>
                  <a:lnTo>
                    <a:pt x="22676865" y="57531"/>
                  </a:lnTo>
                  <a:lnTo>
                    <a:pt x="22676865" y="12700"/>
                  </a:lnTo>
                  <a:lnTo>
                    <a:pt x="22689565" y="12700"/>
                  </a:lnTo>
                  <a:lnTo>
                    <a:pt x="22689565" y="25400"/>
                  </a:lnTo>
                  <a:lnTo>
                    <a:pt x="12700" y="25400"/>
                  </a:lnTo>
                  <a:close/>
                </a:path>
              </a:pathLst>
            </a:custGeom>
            <a:solidFill>
              <a:srgbClr val="595959"/>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grpSp>
      <p:sp>
        <p:nvSpPr>
          <p:cNvPr id="432" name="Google Shape;432;p53">
            <a:extLst>
              <a:ext uri="{FF2B5EF4-FFF2-40B4-BE49-F238E27FC236}">
                <a16:creationId xmlns:a16="http://schemas.microsoft.com/office/drawing/2014/main" id="{EA1535E6-FC08-032E-8F27-EDD598C8A63F}"/>
              </a:ext>
            </a:extLst>
          </p:cNvPr>
          <p:cNvSpPr txBox="1"/>
          <p:nvPr/>
        </p:nvSpPr>
        <p:spPr>
          <a:xfrm>
            <a:off x="413338" y="1067538"/>
            <a:ext cx="3671100" cy="107700"/>
          </a:xfrm>
          <a:prstGeom prst="rect">
            <a:avLst/>
          </a:prstGeom>
          <a:noFill/>
          <a:ln>
            <a:noFill/>
          </a:ln>
        </p:spPr>
        <p:txBody>
          <a:bodyPr spcFirstLastPara="1" wrap="square" lIns="0" tIns="0" rIns="0" bIns="0" anchor="t" anchorCtr="0">
            <a:spAutoFit/>
          </a:bodyPr>
          <a:lstStyle/>
          <a:p>
            <a:pPr marL="0" marR="0" lvl="0" indent="0" algn="l" rtl="0">
              <a:lnSpc>
                <a:spcPct val="119996"/>
              </a:lnSpc>
              <a:spcBef>
                <a:spcPts val="0"/>
              </a:spcBef>
              <a:spcAft>
                <a:spcPts val="0"/>
              </a:spcAft>
              <a:buNone/>
            </a:pPr>
            <a:endParaRPr sz="700"/>
          </a:p>
        </p:txBody>
      </p:sp>
      <p:sp>
        <p:nvSpPr>
          <p:cNvPr id="433" name="Google Shape;433;p53">
            <a:extLst>
              <a:ext uri="{FF2B5EF4-FFF2-40B4-BE49-F238E27FC236}">
                <a16:creationId xmlns:a16="http://schemas.microsoft.com/office/drawing/2014/main" id="{DDEF56D0-7EC8-783D-1833-FED6ACB05874}"/>
              </a:ext>
            </a:extLst>
          </p:cNvPr>
          <p:cNvSpPr/>
          <p:nvPr/>
        </p:nvSpPr>
        <p:spPr>
          <a:xfrm>
            <a:off x="147750" y="142125"/>
            <a:ext cx="8865441" cy="4859226"/>
          </a:xfrm>
          <a:custGeom>
            <a:avLst/>
            <a:gdLst/>
            <a:ahLst/>
            <a:cxnLst/>
            <a:rect l="l" t="t" r="r" b="b"/>
            <a:pathLst>
              <a:path w="23641177" h="12957937" extrusionOk="0">
                <a:moveTo>
                  <a:pt x="25400" y="0"/>
                </a:moveTo>
                <a:lnTo>
                  <a:pt x="23615777" y="0"/>
                </a:lnTo>
                <a:cubicBezTo>
                  <a:pt x="23629747" y="0"/>
                  <a:pt x="23641177" y="11430"/>
                  <a:pt x="23641177" y="25400"/>
                </a:cubicBezTo>
                <a:lnTo>
                  <a:pt x="23641177" y="12932537"/>
                </a:lnTo>
                <a:cubicBezTo>
                  <a:pt x="23641177" y="12946507"/>
                  <a:pt x="23629747" y="12957937"/>
                  <a:pt x="23615777" y="12957937"/>
                </a:cubicBezTo>
                <a:lnTo>
                  <a:pt x="25400" y="12957937"/>
                </a:lnTo>
                <a:cubicBezTo>
                  <a:pt x="11430" y="12957937"/>
                  <a:pt x="0" y="12946507"/>
                  <a:pt x="0" y="12932537"/>
                </a:cubicBezTo>
                <a:lnTo>
                  <a:pt x="0" y="25400"/>
                </a:lnTo>
                <a:cubicBezTo>
                  <a:pt x="0" y="11430"/>
                  <a:pt x="11430" y="0"/>
                  <a:pt x="25400" y="0"/>
                </a:cubicBezTo>
                <a:moveTo>
                  <a:pt x="25400" y="50800"/>
                </a:moveTo>
                <a:lnTo>
                  <a:pt x="25400" y="25400"/>
                </a:lnTo>
                <a:lnTo>
                  <a:pt x="50800" y="25400"/>
                </a:lnTo>
                <a:lnTo>
                  <a:pt x="50800" y="12932537"/>
                </a:lnTo>
                <a:lnTo>
                  <a:pt x="25400" y="12932537"/>
                </a:lnTo>
                <a:lnTo>
                  <a:pt x="25400" y="12907137"/>
                </a:lnTo>
                <a:lnTo>
                  <a:pt x="23615777" y="12907137"/>
                </a:lnTo>
                <a:lnTo>
                  <a:pt x="23615777" y="12932537"/>
                </a:lnTo>
                <a:lnTo>
                  <a:pt x="23590377" y="12932537"/>
                </a:lnTo>
                <a:lnTo>
                  <a:pt x="23590377" y="25400"/>
                </a:lnTo>
                <a:lnTo>
                  <a:pt x="23615777" y="25400"/>
                </a:lnTo>
                <a:lnTo>
                  <a:pt x="23615777" y="50800"/>
                </a:lnTo>
                <a:lnTo>
                  <a:pt x="25400" y="50800"/>
                </a:lnTo>
                <a:close/>
              </a:path>
            </a:pathLst>
          </a:custGeom>
          <a:solidFill>
            <a:srgbClr val="000000"/>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pic>
        <p:nvPicPr>
          <p:cNvPr id="4" name="Picture 3">
            <a:extLst>
              <a:ext uri="{FF2B5EF4-FFF2-40B4-BE49-F238E27FC236}">
                <a16:creationId xmlns:a16="http://schemas.microsoft.com/office/drawing/2014/main" id="{CA873CD5-FC95-16D0-241A-E9A66AFD5D4C}"/>
              </a:ext>
            </a:extLst>
          </p:cNvPr>
          <p:cNvPicPr>
            <a:picLocks noChangeAspect="1"/>
          </p:cNvPicPr>
          <p:nvPr/>
        </p:nvPicPr>
        <p:blipFill>
          <a:blip r:embed="rId3"/>
          <a:stretch>
            <a:fillRect/>
          </a:stretch>
        </p:blipFill>
        <p:spPr>
          <a:xfrm>
            <a:off x="2795015" y="1006132"/>
            <a:ext cx="7331287" cy="3853495"/>
          </a:xfrm>
          <a:prstGeom prst="rect">
            <a:avLst/>
          </a:prstGeom>
        </p:spPr>
      </p:pic>
      <p:sp>
        <p:nvSpPr>
          <p:cNvPr id="5" name="Google Shape;434;p53">
            <a:extLst>
              <a:ext uri="{FF2B5EF4-FFF2-40B4-BE49-F238E27FC236}">
                <a16:creationId xmlns:a16="http://schemas.microsoft.com/office/drawing/2014/main" id="{2A988C05-336C-3890-6F43-641CADC218F2}"/>
              </a:ext>
            </a:extLst>
          </p:cNvPr>
          <p:cNvSpPr txBox="1"/>
          <p:nvPr/>
        </p:nvSpPr>
        <p:spPr>
          <a:xfrm>
            <a:off x="413338" y="1182399"/>
            <a:ext cx="8227200" cy="108719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Aft>
                <a:spcPts val="0"/>
              </a:spcAft>
              <a:buNone/>
            </a:pPr>
            <a:r>
              <a:rPr lang="en-IN" sz="1700" b="1" dirty="0">
                <a:solidFill>
                  <a:schemeClr val="dk1"/>
                </a:solidFill>
                <a:latin typeface="Times New Roman"/>
                <a:ea typeface="Times New Roman"/>
                <a:cs typeface="Times New Roman"/>
                <a:sym typeface="Times New Roman"/>
              </a:rPr>
              <a:t>Bayesian Optimization</a:t>
            </a:r>
          </a:p>
          <a:p>
            <a:pPr marL="0" lvl="0" indent="0" algn="l" rtl="0">
              <a:lnSpc>
                <a:spcPct val="115000"/>
              </a:lnSpc>
              <a:spcAft>
                <a:spcPts val="0"/>
              </a:spcAft>
              <a:buNone/>
            </a:pPr>
            <a:r>
              <a:rPr lang="en-IN" sz="1700" b="1" dirty="0">
                <a:solidFill>
                  <a:schemeClr val="dk1"/>
                </a:solidFill>
                <a:latin typeface="Times New Roman"/>
                <a:ea typeface="Times New Roman"/>
                <a:cs typeface="Times New Roman"/>
                <a:sym typeface="Times New Roman"/>
              </a:rPr>
              <a:t> (Gaussian Process) </a:t>
            </a:r>
          </a:p>
          <a:p>
            <a:pPr marL="0" lvl="0" indent="0" algn="l" rtl="0">
              <a:lnSpc>
                <a:spcPct val="115000"/>
              </a:lnSpc>
              <a:spcAft>
                <a:spcPts val="0"/>
              </a:spcAft>
              <a:buNone/>
            </a:pPr>
            <a:r>
              <a:rPr lang="en-IN" sz="1700" b="1" dirty="0">
                <a:solidFill>
                  <a:schemeClr val="dk1"/>
                </a:solidFill>
                <a:latin typeface="Times New Roman"/>
                <a:ea typeface="Times New Roman"/>
                <a:cs typeface="Times New Roman"/>
                <a:sym typeface="Times New Roman"/>
              </a:rPr>
              <a:t>Algorithm</a:t>
            </a:r>
            <a:r>
              <a:rPr lang="en" sz="1700" b="1" dirty="0">
                <a:solidFill>
                  <a:schemeClr val="dk1"/>
                </a:solidFill>
                <a:latin typeface="Times New Roman"/>
                <a:ea typeface="Times New Roman"/>
                <a:cs typeface="Times New Roman"/>
                <a:sym typeface="Times New Roman"/>
              </a:rPr>
              <a:t>:</a:t>
            </a:r>
            <a:endParaRPr sz="1700" b="1" dirty="0">
              <a:solidFill>
                <a:schemeClr val="dk1"/>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25334344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26">
          <a:extLst>
            <a:ext uri="{FF2B5EF4-FFF2-40B4-BE49-F238E27FC236}">
              <a16:creationId xmlns:a16="http://schemas.microsoft.com/office/drawing/2014/main" id="{07FDA1D8-6995-5C71-7F8E-294B586C76F1}"/>
            </a:ext>
          </a:extLst>
        </p:cNvPr>
        <p:cNvGrpSpPr/>
        <p:nvPr/>
      </p:nvGrpSpPr>
      <p:grpSpPr>
        <a:xfrm>
          <a:off x="0" y="0"/>
          <a:ext cx="0" cy="0"/>
          <a:chOff x="0" y="0"/>
          <a:chExt cx="0" cy="0"/>
        </a:xfrm>
      </p:grpSpPr>
      <p:sp>
        <p:nvSpPr>
          <p:cNvPr id="427" name="Google Shape;427;p53">
            <a:extLst>
              <a:ext uri="{FF2B5EF4-FFF2-40B4-BE49-F238E27FC236}">
                <a16:creationId xmlns:a16="http://schemas.microsoft.com/office/drawing/2014/main" id="{B09D2CA0-9C68-8CE1-93CF-961B6F28BC48}"/>
              </a:ext>
            </a:extLst>
          </p:cNvPr>
          <p:cNvSpPr txBox="1"/>
          <p:nvPr/>
        </p:nvSpPr>
        <p:spPr>
          <a:xfrm>
            <a:off x="341913" y="430463"/>
            <a:ext cx="8429100" cy="461665"/>
          </a:xfrm>
          <a:prstGeom prst="rect">
            <a:avLst/>
          </a:prstGeom>
          <a:noFill/>
          <a:ln>
            <a:noFill/>
          </a:ln>
        </p:spPr>
        <p:txBody>
          <a:bodyPr spcFirstLastPara="1" wrap="square" lIns="0" tIns="0" rIns="0" bIns="0" anchor="t" anchorCtr="0">
            <a:spAutoFit/>
          </a:bodyPr>
          <a:lstStyle/>
          <a:p>
            <a:pPr marL="0" lvl="0" indent="0" algn="l" rtl="0">
              <a:lnSpc>
                <a:spcPct val="120004"/>
              </a:lnSpc>
              <a:spcBef>
                <a:spcPts val="0"/>
              </a:spcBef>
              <a:spcAft>
                <a:spcPts val="0"/>
              </a:spcAft>
              <a:buClr>
                <a:schemeClr val="dk1"/>
              </a:buClr>
              <a:buFont typeface="Arial"/>
              <a:buNone/>
            </a:pPr>
            <a:r>
              <a:rPr lang="en-IN" sz="2500" dirty="0">
                <a:solidFill>
                  <a:srgbClr val="FF0000"/>
                </a:solidFill>
                <a:latin typeface="Times New Roman"/>
                <a:ea typeface="Times New Roman"/>
                <a:cs typeface="Times New Roman"/>
                <a:sym typeface="Times New Roman"/>
              </a:rPr>
              <a:t>(II) Model Training : </a:t>
            </a:r>
          </a:p>
        </p:txBody>
      </p:sp>
      <p:sp>
        <p:nvSpPr>
          <p:cNvPr id="428" name="Google Shape;428;p53">
            <a:extLst>
              <a:ext uri="{FF2B5EF4-FFF2-40B4-BE49-F238E27FC236}">
                <a16:creationId xmlns:a16="http://schemas.microsoft.com/office/drawing/2014/main" id="{848D323C-DA86-FA48-0BD9-9AF0B5F6C2D0}"/>
              </a:ext>
            </a:extLst>
          </p:cNvPr>
          <p:cNvSpPr txBox="1"/>
          <p:nvPr/>
        </p:nvSpPr>
        <p:spPr>
          <a:xfrm>
            <a:off x="442976" y="1175246"/>
            <a:ext cx="8227200" cy="277200"/>
          </a:xfrm>
          <a:prstGeom prst="rect">
            <a:avLst/>
          </a:prstGeom>
          <a:noFill/>
          <a:ln>
            <a:noFill/>
          </a:ln>
        </p:spPr>
        <p:txBody>
          <a:bodyPr spcFirstLastPara="1" wrap="square" lIns="0" tIns="0" rIns="0" bIns="0" anchor="t" anchorCtr="0">
            <a:spAutoFit/>
          </a:bodyPr>
          <a:lstStyle/>
          <a:p>
            <a:pPr marL="457200" lvl="0" indent="0" algn="just" rtl="0">
              <a:lnSpc>
                <a:spcPct val="140423"/>
              </a:lnSpc>
              <a:spcBef>
                <a:spcPts val="0"/>
              </a:spcBef>
              <a:spcAft>
                <a:spcPts val="0"/>
              </a:spcAft>
              <a:buNone/>
            </a:pPr>
            <a:endParaRPr sz="1800">
              <a:latin typeface="Times New Roman"/>
              <a:ea typeface="Times New Roman"/>
              <a:cs typeface="Times New Roman"/>
              <a:sym typeface="Times New Roman"/>
            </a:endParaRPr>
          </a:p>
        </p:txBody>
      </p:sp>
      <p:grpSp>
        <p:nvGrpSpPr>
          <p:cNvPr id="429" name="Google Shape;429;p53">
            <a:extLst>
              <a:ext uri="{FF2B5EF4-FFF2-40B4-BE49-F238E27FC236}">
                <a16:creationId xmlns:a16="http://schemas.microsoft.com/office/drawing/2014/main" id="{CFC70E7D-3B84-5DA4-0063-68E829B8893E}"/>
              </a:ext>
            </a:extLst>
          </p:cNvPr>
          <p:cNvGrpSpPr/>
          <p:nvPr/>
        </p:nvGrpSpPr>
        <p:grpSpPr>
          <a:xfrm>
            <a:off x="315336" y="840600"/>
            <a:ext cx="8513349" cy="26337"/>
            <a:chOff x="0" y="0"/>
            <a:chExt cx="22702265" cy="70231"/>
          </a:xfrm>
        </p:grpSpPr>
        <p:sp>
          <p:nvSpPr>
            <p:cNvPr id="430" name="Google Shape;430;p53">
              <a:extLst>
                <a:ext uri="{FF2B5EF4-FFF2-40B4-BE49-F238E27FC236}">
                  <a16:creationId xmlns:a16="http://schemas.microsoft.com/office/drawing/2014/main" id="{1572AFCA-7161-EA78-7742-2096AFE39025}"/>
                </a:ext>
              </a:extLst>
            </p:cNvPr>
            <p:cNvSpPr/>
            <p:nvPr/>
          </p:nvSpPr>
          <p:spPr>
            <a:xfrm>
              <a:off x="12700" y="12700"/>
              <a:ext cx="22676865" cy="44831"/>
            </a:xfrm>
            <a:custGeom>
              <a:avLst/>
              <a:gdLst/>
              <a:ahLst/>
              <a:cxnLst/>
              <a:rect l="l" t="t" r="r" b="b"/>
              <a:pathLst>
                <a:path w="22676865" h="44831" extrusionOk="0">
                  <a:moveTo>
                    <a:pt x="0" y="0"/>
                  </a:moveTo>
                  <a:lnTo>
                    <a:pt x="22676865" y="0"/>
                  </a:lnTo>
                  <a:lnTo>
                    <a:pt x="22676865" y="44831"/>
                  </a:lnTo>
                  <a:lnTo>
                    <a:pt x="0" y="44831"/>
                  </a:lnTo>
                  <a:close/>
                </a:path>
              </a:pathLst>
            </a:custGeom>
            <a:solidFill>
              <a:srgbClr val="000000"/>
            </a:solidFill>
            <a:ln>
              <a:noFill/>
            </a:ln>
          </p:spPr>
        </p:sp>
        <p:sp>
          <p:nvSpPr>
            <p:cNvPr id="431" name="Google Shape;431;p53">
              <a:extLst>
                <a:ext uri="{FF2B5EF4-FFF2-40B4-BE49-F238E27FC236}">
                  <a16:creationId xmlns:a16="http://schemas.microsoft.com/office/drawing/2014/main" id="{239BB535-3071-9078-2D02-BC6047E0DF22}"/>
                </a:ext>
              </a:extLst>
            </p:cNvPr>
            <p:cNvSpPr/>
            <p:nvPr/>
          </p:nvSpPr>
          <p:spPr>
            <a:xfrm>
              <a:off x="0" y="0"/>
              <a:ext cx="22702265" cy="70231"/>
            </a:xfrm>
            <a:custGeom>
              <a:avLst/>
              <a:gdLst/>
              <a:ahLst/>
              <a:cxnLst/>
              <a:rect l="l" t="t" r="r" b="b"/>
              <a:pathLst>
                <a:path w="22702265" h="70231" extrusionOk="0">
                  <a:moveTo>
                    <a:pt x="12700" y="0"/>
                  </a:moveTo>
                  <a:lnTo>
                    <a:pt x="22689565" y="0"/>
                  </a:lnTo>
                  <a:cubicBezTo>
                    <a:pt x="22696551" y="0"/>
                    <a:pt x="22702265" y="5715"/>
                    <a:pt x="22702265" y="12700"/>
                  </a:cubicBezTo>
                  <a:lnTo>
                    <a:pt x="22702265" y="57531"/>
                  </a:lnTo>
                  <a:cubicBezTo>
                    <a:pt x="22702265" y="64516"/>
                    <a:pt x="22696551" y="70231"/>
                    <a:pt x="22689565" y="70231"/>
                  </a:cubicBezTo>
                  <a:lnTo>
                    <a:pt x="12700" y="70231"/>
                  </a:lnTo>
                  <a:cubicBezTo>
                    <a:pt x="5715" y="70231"/>
                    <a:pt x="0" y="64516"/>
                    <a:pt x="0" y="57531"/>
                  </a:cubicBezTo>
                  <a:lnTo>
                    <a:pt x="0" y="12700"/>
                  </a:lnTo>
                  <a:cubicBezTo>
                    <a:pt x="0" y="5715"/>
                    <a:pt x="5715" y="0"/>
                    <a:pt x="12700" y="0"/>
                  </a:cubicBezTo>
                  <a:moveTo>
                    <a:pt x="12700" y="25400"/>
                  </a:moveTo>
                  <a:lnTo>
                    <a:pt x="12700" y="12700"/>
                  </a:lnTo>
                  <a:lnTo>
                    <a:pt x="25400" y="12700"/>
                  </a:lnTo>
                  <a:lnTo>
                    <a:pt x="25400" y="57531"/>
                  </a:lnTo>
                  <a:lnTo>
                    <a:pt x="12700" y="57531"/>
                  </a:lnTo>
                  <a:lnTo>
                    <a:pt x="12700" y="44831"/>
                  </a:lnTo>
                  <a:lnTo>
                    <a:pt x="22689565" y="44831"/>
                  </a:lnTo>
                  <a:lnTo>
                    <a:pt x="22689565" y="57531"/>
                  </a:lnTo>
                  <a:lnTo>
                    <a:pt x="22676865" y="57531"/>
                  </a:lnTo>
                  <a:lnTo>
                    <a:pt x="22676865" y="12700"/>
                  </a:lnTo>
                  <a:lnTo>
                    <a:pt x="22689565" y="12700"/>
                  </a:lnTo>
                  <a:lnTo>
                    <a:pt x="22689565" y="25400"/>
                  </a:lnTo>
                  <a:lnTo>
                    <a:pt x="12700" y="25400"/>
                  </a:lnTo>
                  <a:close/>
                </a:path>
              </a:pathLst>
            </a:custGeom>
            <a:solidFill>
              <a:srgbClr val="595959"/>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grpSp>
      <p:sp>
        <p:nvSpPr>
          <p:cNvPr id="432" name="Google Shape;432;p53">
            <a:extLst>
              <a:ext uri="{FF2B5EF4-FFF2-40B4-BE49-F238E27FC236}">
                <a16:creationId xmlns:a16="http://schemas.microsoft.com/office/drawing/2014/main" id="{DDA50587-2180-661A-4DF7-6CB68F5A61AB}"/>
              </a:ext>
            </a:extLst>
          </p:cNvPr>
          <p:cNvSpPr txBox="1"/>
          <p:nvPr/>
        </p:nvSpPr>
        <p:spPr>
          <a:xfrm>
            <a:off x="413338" y="1067538"/>
            <a:ext cx="3671100" cy="107700"/>
          </a:xfrm>
          <a:prstGeom prst="rect">
            <a:avLst/>
          </a:prstGeom>
          <a:noFill/>
          <a:ln>
            <a:noFill/>
          </a:ln>
        </p:spPr>
        <p:txBody>
          <a:bodyPr spcFirstLastPara="1" wrap="square" lIns="0" tIns="0" rIns="0" bIns="0" anchor="t" anchorCtr="0">
            <a:spAutoFit/>
          </a:bodyPr>
          <a:lstStyle/>
          <a:p>
            <a:pPr marL="0" marR="0" lvl="0" indent="0" algn="l" rtl="0">
              <a:lnSpc>
                <a:spcPct val="119996"/>
              </a:lnSpc>
              <a:spcBef>
                <a:spcPts val="0"/>
              </a:spcBef>
              <a:spcAft>
                <a:spcPts val="0"/>
              </a:spcAft>
              <a:buNone/>
            </a:pPr>
            <a:endParaRPr sz="700"/>
          </a:p>
        </p:txBody>
      </p:sp>
      <p:sp>
        <p:nvSpPr>
          <p:cNvPr id="433" name="Google Shape;433;p53">
            <a:extLst>
              <a:ext uri="{FF2B5EF4-FFF2-40B4-BE49-F238E27FC236}">
                <a16:creationId xmlns:a16="http://schemas.microsoft.com/office/drawing/2014/main" id="{58CBCFBD-98C3-C44D-C7AE-735F60C27561}"/>
              </a:ext>
            </a:extLst>
          </p:cNvPr>
          <p:cNvSpPr/>
          <p:nvPr/>
        </p:nvSpPr>
        <p:spPr>
          <a:xfrm>
            <a:off x="147750" y="142125"/>
            <a:ext cx="8865441" cy="4859226"/>
          </a:xfrm>
          <a:custGeom>
            <a:avLst/>
            <a:gdLst/>
            <a:ahLst/>
            <a:cxnLst/>
            <a:rect l="l" t="t" r="r" b="b"/>
            <a:pathLst>
              <a:path w="23641177" h="12957937" extrusionOk="0">
                <a:moveTo>
                  <a:pt x="25400" y="0"/>
                </a:moveTo>
                <a:lnTo>
                  <a:pt x="23615777" y="0"/>
                </a:lnTo>
                <a:cubicBezTo>
                  <a:pt x="23629747" y="0"/>
                  <a:pt x="23641177" y="11430"/>
                  <a:pt x="23641177" y="25400"/>
                </a:cubicBezTo>
                <a:lnTo>
                  <a:pt x="23641177" y="12932537"/>
                </a:lnTo>
                <a:cubicBezTo>
                  <a:pt x="23641177" y="12946507"/>
                  <a:pt x="23629747" y="12957937"/>
                  <a:pt x="23615777" y="12957937"/>
                </a:cubicBezTo>
                <a:lnTo>
                  <a:pt x="25400" y="12957937"/>
                </a:lnTo>
                <a:cubicBezTo>
                  <a:pt x="11430" y="12957937"/>
                  <a:pt x="0" y="12946507"/>
                  <a:pt x="0" y="12932537"/>
                </a:cubicBezTo>
                <a:lnTo>
                  <a:pt x="0" y="25400"/>
                </a:lnTo>
                <a:cubicBezTo>
                  <a:pt x="0" y="11430"/>
                  <a:pt x="11430" y="0"/>
                  <a:pt x="25400" y="0"/>
                </a:cubicBezTo>
                <a:moveTo>
                  <a:pt x="25400" y="50800"/>
                </a:moveTo>
                <a:lnTo>
                  <a:pt x="25400" y="25400"/>
                </a:lnTo>
                <a:lnTo>
                  <a:pt x="50800" y="25400"/>
                </a:lnTo>
                <a:lnTo>
                  <a:pt x="50800" y="12932537"/>
                </a:lnTo>
                <a:lnTo>
                  <a:pt x="25400" y="12932537"/>
                </a:lnTo>
                <a:lnTo>
                  <a:pt x="25400" y="12907137"/>
                </a:lnTo>
                <a:lnTo>
                  <a:pt x="23615777" y="12907137"/>
                </a:lnTo>
                <a:lnTo>
                  <a:pt x="23615777" y="12932537"/>
                </a:lnTo>
                <a:lnTo>
                  <a:pt x="23590377" y="12932537"/>
                </a:lnTo>
                <a:lnTo>
                  <a:pt x="23590377" y="25400"/>
                </a:lnTo>
                <a:lnTo>
                  <a:pt x="23615777" y="25400"/>
                </a:lnTo>
                <a:lnTo>
                  <a:pt x="23615777" y="50800"/>
                </a:lnTo>
                <a:lnTo>
                  <a:pt x="25400" y="50800"/>
                </a:lnTo>
                <a:close/>
              </a:path>
            </a:pathLst>
          </a:custGeom>
          <a:solidFill>
            <a:srgbClr val="000000"/>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434" name="Google Shape;434;p53">
            <a:extLst>
              <a:ext uri="{FF2B5EF4-FFF2-40B4-BE49-F238E27FC236}">
                <a16:creationId xmlns:a16="http://schemas.microsoft.com/office/drawing/2014/main" id="{43C0DF06-4F1A-5ED7-DB4E-A375CB072BE6}"/>
              </a:ext>
            </a:extLst>
          </p:cNvPr>
          <p:cNvSpPr txBox="1"/>
          <p:nvPr/>
        </p:nvSpPr>
        <p:spPr>
          <a:xfrm>
            <a:off x="1876898" y="713844"/>
            <a:ext cx="5110467" cy="834044"/>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1200"/>
              </a:spcBef>
              <a:spcAft>
                <a:spcPts val="0"/>
              </a:spcAft>
              <a:buNone/>
            </a:pPr>
            <a:r>
              <a:rPr lang="en-IN" b="1" dirty="0">
                <a:solidFill>
                  <a:schemeClr val="dk1"/>
                </a:solidFill>
                <a:latin typeface="Times New Roman"/>
                <a:ea typeface="Times New Roman"/>
                <a:cs typeface="Times New Roman"/>
                <a:sym typeface="Times New Roman"/>
              </a:rPr>
              <a:t>Model 1 - Performance analysis of top four models optimized with Bayesian Optimization (Gaussian Process) </a:t>
            </a:r>
            <a:r>
              <a:rPr lang="en" b="1" dirty="0">
                <a:solidFill>
                  <a:schemeClr val="dk1"/>
                </a:solidFill>
                <a:latin typeface="Times New Roman"/>
                <a:ea typeface="Times New Roman"/>
                <a:cs typeface="Times New Roman"/>
                <a:sym typeface="Times New Roman"/>
              </a:rPr>
              <a:t>:</a:t>
            </a:r>
            <a:endParaRPr b="1" dirty="0">
              <a:solidFill>
                <a:schemeClr val="dk1"/>
              </a:solidFill>
              <a:latin typeface="Times New Roman"/>
              <a:ea typeface="Times New Roman"/>
              <a:cs typeface="Times New Roman"/>
              <a:sym typeface="Times New Roman"/>
            </a:endParaRPr>
          </a:p>
        </p:txBody>
      </p:sp>
      <p:pic>
        <p:nvPicPr>
          <p:cNvPr id="4" name="Picture 3">
            <a:extLst>
              <a:ext uri="{FF2B5EF4-FFF2-40B4-BE49-F238E27FC236}">
                <a16:creationId xmlns:a16="http://schemas.microsoft.com/office/drawing/2014/main" id="{82C32A4E-F1F3-21E7-00E0-C5E77023CDBF}"/>
              </a:ext>
            </a:extLst>
          </p:cNvPr>
          <p:cNvPicPr>
            <a:picLocks noChangeAspect="1"/>
          </p:cNvPicPr>
          <p:nvPr/>
        </p:nvPicPr>
        <p:blipFill>
          <a:blip r:embed="rId3"/>
          <a:stretch>
            <a:fillRect/>
          </a:stretch>
        </p:blipFill>
        <p:spPr>
          <a:xfrm>
            <a:off x="1674246" y="1529176"/>
            <a:ext cx="5220866" cy="2900480"/>
          </a:xfrm>
          <a:prstGeom prst="rect">
            <a:avLst/>
          </a:prstGeom>
        </p:spPr>
      </p:pic>
      <p:sp>
        <p:nvSpPr>
          <p:cNvPr id="2" name="Google Shape;434;p53">
            <a:extLst>
              <a:ext uri="{FF2B5EF4-FFF2-40B4-BE49-F238E27FC236}">
                <a16:creationId xmlns:a16="http://schemas.microsoft.com/office/drawing/2014/main" id="{6B80D0CB-440B-7A79-5B01-2BF2FD0EB763}"/>
              </a:ext>
            </a:extLst>
          </p:cNvPr>
          <p:cNvSpPr txBox="1"/>
          <p:nvPr/>
        </p:nvSpPr>
        <p:spPr>
          <a:xfrm>
            <a:off x="2248888" y="4263484"/>
            <a:ext cx="5283738" cy="586284"/>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r>
              <a:rPr lang="en-IN" b="1" dirty="0">
                <a:solidFill>
                  <a:schemeClr val="dk1"/>
                </a:solidFill>
                <a:latin typeface="Times New Roman"/>
                <a:ea typeface="Times New Roman"/>
                <a:cs typeface="Times New Roman"/>
                <a:sym typeface="Times New Roman"/>
              </a:rPr>
              <a:t>- LightGBM outperforms other models in all metrics</a:t>
            </a:r>
            <a:endParaRPr b="1" dirty="0">
              <a:solidFill>
                <a:schemeClr val="dk1"/>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7428433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26">
          <a:extLst>
            <a:ext uri="{FF2B5EF4-FFF2-40B4-BE49-F238E27FC236}">
              <a16:creationId xmlns:a16="http://schemas.microsoft.com/office/drawing/2014/main" id="{9CDA5816-FDBF-12DA-D982-8A49AC7B06A4}"/>
            </a:ext>
          </a:extLst>
        </p:cNvPr>
        <p:cNvGrpSpPr/>
        <p:nvPr/>
      </p:nvGrpSpPr>
      <p:grpSpPr>
        <a:xfrm>
          <a:off x="0" y="0"/>
          <a:ext cx="0" cy="0"/>
          <a:chOff x="0" y="0"/>
          <a:chExt cx="0" cy="0"/>
        </a:xfrm>
      </p:grpSpPr>
      <p:sp>
        <p:nvSpPr>
          <p:cNvPr id="427" name="Google Shape;427;p53">
            <a:extLst>
              <a:ext uri="{FF2B5EF4-FFF2-40B4-BE49-F238E27FC236}">
                <a16:creationId xmlns:a16="http://schemas.microsoft.com/office/drawing/2014/main" id="{4EA942B4-4F7B-B8D7-80D2-0FC821384AF5}"/>
              </a:ext>
            </a:extLst>
          </p:cNvPr>
          <p:cNvSpPr txBox="1"/>
          <p:nvPr/>
        </p:nvSpPr>
        <p:spPr>
          <a:xfrm>
            <a:off x="341913" y="430463"/>
            <a:ext cx="8429100" cy="461665"/>
          </a:xfrm>
          <a:prstGeom prst="rect">
            <a:avLst/>
          </a:prstGeom>
          <a:noFill/>
          <a:ln>
            <a:noFill/>
          </a:ln>
        </p:spPr>
        <p:txBody>
          <a:bodyPr spcFirstLastPara="1" wrap="square" lIns="0" tIns="0" rIns="0" bIns="0" anchor="t" anchorCtr="0">
            <a:spAutoFit/>
          </a:bodyPr>
          <a:lstStyle/>
          <a:p>
            <a:pPr marL="0" lvl="0" indent="0" algn="l" rtl="0">
              <a:lnSpc>
                <a:spcPct val="120004"/>
              </a:lnSpc>
              <a:spcBef>
                <a:spcPts val="0"/>
              </a:spcBef>
              <a:spcAft>
                <a:spcPts val="0"/>
              </a:spcAft>
              <a:buClr>
                <a:schemeClr val="dk1"/>
              </a:buClr>
              <a:buFont typeface="Arial"/>
              <a:buNone/>
            </a:pPr>
            <a:r>
              <a:rPr lang="en-IN" sz="2500" dirty="0">
                <a:solidFill>
                  <a:srgbClr val="FF0000"/>
                </a:solidFill>
                <a:latin typeface="Times New Roman"/>
                <a:ea typeface="Times New Roman"/>
                <a:cs typeface="Times New Roman"/>
                <a:sym typeface="Times New Roman"/>
              </a:rPr>
              <a:t>(II) Model Training : </a:t>
            </a:r>
          </a:p>
        </p:txBody>
      </p:sp>
      <p:sp>
        <p:nvSpPr>
          <p:cNvPr id="428" name="Google Shape;428;p53">
            <a:extLst>
              <a:ext uri="{FF2B5EF4-FFF2-40B4-BE49-F238E27FC236}">
                <a16:creationId xmlns:a16="http://schemas.microsoft.com/office/drawing/2014/main" id="{9E43D284-ABF7-CB2B-5CFD-82D994451A29}"/>
              </a:ext>
            </a:extLst>
          </p:cNvPr>
          <p:cNvSpPr txBox="1"/>
          <p:nvPr/>
        </p:nvSpPr>
        <p:spPr>
          <a:xfrm>
            <a:off x="442976" y="1175246"/>
            <a:ext cx="8227200" cy="277200"/>
          </a:xfrm>
          <a:prstGeom prst="rect">
            <a:avLst/>
          </a:prstGeom>
          <a:noFill/>
          <a:ln>
            <a:noFill/>
          </a:ln>
        </p:spPr>
        <p:txBody>
          <a:bodyPr spcFirstLastPara="1" wrap="square" lIns="0" tIns="0" rIns="0" bIns="0" anchor="t" anchorCtr="0">
            <a:spAutoFit/>
          </a:bodyPr>
          <a:lstStyle/>
          <a:p>
            <a:pPr marL="457200" lvl="0" indent="0" algn="just" rtl="0">
              <a:lnSpc>
                <a:spcPct val="140423"/>
              </a:lnSpc>
              <a:spcBef>
                <a:spcPts val="0"/>
              </a:spcBef>
              <a:spcAft>
                <a:spcPts val="0"/>
              </a:spcAft>
              <a:buNone/>
            </a:pPr>
            <a:endParaRPr sz="1800">
              <a:latin typeface="Times New Roman"/>
              <a:ea typeface="Times New Roman"/>
              <a:cs typeface="Times New Roman"/>
              <a:sym typeface="Times New Roman"/>
            </a:endParaRPr>
          </a:p>
        </p:txBody>
      </p:sp>
      <p:grpSp>
        <p:nvGrpSpPr>
          <p:cNvPr id="429" name="Google Shape;429;p53">
            <a:extLst>
              <a:ext uri="{FF2B5EF4-FFF2-40B4-BE49-F238E27FC236}">
                <a16:creationId xmlns:a16="http://schemas.microsoft.com/office/drawing/2014/main" id="{EB5CDE4A-5A99-481D-0EFF-1636D3A17924}"/>
              </a:ext>
            </a:extLst>
          </p:cNvPr>
          <p:cNvGrpSpPr/>
          <p:nvPr/>
        </p:nvGrpSpPr>
        <p:grpSpPr>
          <a:xfrm>
            <a:off x="315336" y="840600"/>
            <a:ext cx="8513349" cy="26337"/>
            <a:chOff x="0" y="0"/>
            <a:chExt cx="22702265" cy="70231"/>
          </a:xfrm>
        </p:grpSpPr>
        <p:sp>
          <p:nvSpPr>
            <p:cNvPr id="430" name="Google Shape;430;p53">
              <a:extLst>
                <a:ext uri="{FF2B5EF4-FFF2-40B4-BE49-F238E27FC236}">
                  <a16:creationId xmlns:a16="http://schemas.microsoft.com/office/drawing/2014/main" id="{C04D253A-7693-FDEC-D67C-44FEB8EEF1B7}"/>
                </a:ext>
              </a:extLst>
            </p:cNvPr>
            <p:cNvSpPr/>
            <p:nvPr/>
          </p:nvSpPr>
          <p:spPr>
            <a:xfrm>
              <a:off x="12700" y="12700"/>
              <a:ext cx="22676865" cy="44831"/>
            </a:xfrm>
            <a:custGeom>
              <a:avLst/>
              <a:gdLst/>
              <a:ahLst/>
              <a:cxnLst/>
              <a:rect l="l" t="t" r="r" b="b"/>
              <a:pathLst>
                <a:path w="22676865" h="44831" extrusionOk="0">
                  <a:moveTo>
                    <a:pt x="0" y="0"/>
                  </a:moveTo>
                  <a:lnTo>
                    <a:pt x="22676865" y="0"/>
                  </a:lnTo>
                  <a:lnTo>
                    <a:pt x="22676865" y="44831"/>
                  </a:lnTo>
                  <a:lnTo>
                    <a:pt x="0" y="44831"/>
                  </a:lnTo>
                  <a:close/>
                </a:path>
              </a:pathLst>
            </a:custGeom>
            <a:solidFill>
              <a:srgbClr val="000000"/>
            </a:solidFill>
            <a:ln>
              <a:noFill/>
            </a:ln>
          </p:spPr>
        </p:sp>
        <p:sp>
          <p:nvSpPr>
            <p:cNvPr id="431" name="Google Shape;431;p53">
              <a:extLst>
                <a:ext uri="{FF2B5EF4-FFF2-40B4-BE49-F238E27FC236}">
                  <a16:creationId xmlns:a16="http://schemas.microsoft.com/office/drawing/2014/main" id="{F28AE3BA-A5F9-0E00-4FBC-A8CCB03034B2}"/>
                </a:ext>
              </a:extLst>
            </p:cNvPr>
            <p:cNvSpPr/>
            <p:nvPr/>
          </p:nvSpPr>
          <p:spPr>
            <a:xfrm>
              <a:off x="0" y="0"/>
              <a:ext cx="22702265" cy="70231"/>
            </a:xfrm>
            <a:custGeom>
              <a:avLst/>
              <a:gdLst/>
              <a:ahLst/>
              <a:cxnLst/>
              <a:rect l="l" t="t" r="r" b="b"/>
              <a:pathLst>
                <a:path w="22702265" h="70231" extrusionOk="0">
                  <a:moveTo>
                    <a:pt x="12700" y="0"/>
                  </a:moveTo>
                  <a:lnTo>
                    <a:pt x="22689565" y="0"/>
                  </a:lnTo>
                  <a:cubicBezTo>
                    <a:pt x="22696551" y="0"/>
                    <a:pt x="22702265" y="5715"/>
                    <a:pt x="22702265" y="12700"/>
                  </a:cubicBezTo>
                  <a:lnTo>
                    <a:pt x="22702265" y="57531"/>
                  </a:lnTo>
                  <a:cubicBezTo>
                    <a:pt x="22702265" y="64516"/>
                    <a:pt x="22696551" y="70231"/>
                    <a:pt x="22689565" y="70231"/>
                  </a:cubicBezTo>
                  <a:lnTo>
                    <a:pt x="12700" y="70231"/>
                  </a:lnTo>
                  <a:cubicBezTo>
                    <a:pt x="5715" y="70231"/>
                    <a:pt x="0" y="64516"/>
                    <a:pt x="0" y="57531"/>
                  </a:cubicBezTo>
                  <a:lnTo>
                    <a:pt x="0" y="12700"/>
                  </a:lnTo>
                  <a:cubicBezTo>
                    <a:pt x="0" y="5715"/>
                    <a:pt x="5715" y="0"/>
                    <a:pt x="12700" y="0"/>
                  </a:cubicBezTo>
                  <a:moveTo>
                    <a:pt x="12700" y="25400"/>
                  </a:moveTo>
                  <a:lnTo>
                    <a:pt x="12700" y="12700"/>
                  </a:lnTo>
                  <a:lnTo>
                    <a:pt x="25400" y="12700"/>
                  </a:lnTo>
                  <a:lnTo>
                    <a:pt x="25400" y="57531"/>
                  </a:lnTo>
                  <a:lnTo>
                    <a:pt x="12700" y="57531"/>
                  </a:lnTo>
                  <a:lnTo>
                    <a:pt x="12700" y="44831"/>
                  </a:lnTo>
                  <a:lnTo>
                    <a:pt x="22689565" y="44831"/>
                  </a:lnTo>
                  <a:lnTo>
                    <a:pt x="22689565" y="57531"/>
                  </a:lnTo>
                  <a:lnTo>
                    <a:pt x="22676865" y="57531"/>
                  </a:lnTo>
                  <a:lnTo>
                    <a:pt x="22676865" y="12700"/>
                  </a:lnTo>
                  <a:lnTo>
                    <a:pt x="22689565" y="12700"/>
                  </a:lnTo>
                  <a:lnTo>
                    <a:pt x="22689565" y="25400"/>
                  </a:lnTo>
                  <a:lnTo>
                    <a:pt x="12700" y="25400"/>
                  </a:lnTo>
                  <a:close/>
                </a:path>
              </a:pathLst>
            </a:custGeom>
            <a:solidFill>
              <a:srgbClr val="595959"/>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grpSp>
      <p:sp>
        <p:nvSpPr>
          <p:cNvPr id="432" name="Google Shape;432;p53">
            <a:extLst>
              <a:ext uri="{FF2B5EF4-FFF2-40B4-BE49-F238E27FC236}">
                <a16:creationId xmlns:a16="http://schemas.microsoft.com/office/drawing/2014/main" id="{09F70785-62E9-5320-8753-BDA73E7BD300}"/>
              </a:ext>
            </a:extLst>
          </p:cNvPr>
          <p:cNvSpPr txBox="1"/>
          <p:nvPr/>
        </p:nvSpPr>
        <p:spPr>
          <a:xfrm>
            <a:off x="413338" y="1067538"/>
            <a:ext cx="3671100" cy="107700"/>
          </a:xfrm>
          <a:prstGeom prst="rect">
            <a:avLst/>
          </a:prstGeom>
          <a:noFill/>
          <a:ln>
            <a:noFill/>
          </a:ln>
        </p:spPr>
        <p:txBody>
          <a:bodyPr spcFirstLastPara="1" wrap="square" lIns="0" tIns="0" rIns="0" bIns="0" anchor="t" anchorCtr="0">
            <a:spAutoFit/>
          </a:bodyPr>
          <a:lstStyle/>
          <a:p>
            <a:pPr marL="0" marR="0" lvl="0" indent="0" algn="l" rtl="0">
              <a:lnSpc>
                <a:spcPct val="119996"/>
              </a:lnSpc>
              <a:spcBef>
                <a:spcPts val="0"/>
              </a:spcBef>
              <a:spcAft>
                <a:spcPts val="0"/>
              </a:spcAft>
              <a:buNone/>
            </a:pPr>
            <a:endParaRPr sz="700"/>
          </a:p>
        </p:txBody>
      </p:sp>
      <p:sp>
        <p:nvSpPr>
          <p:cNvPr id="433" name="Google Shape;433;p53">
            <a:extLst>
              <a:ext uri="{FF2B5EF4-FFF2-40B4-BE49-F238E27FC236}">
                <a16:creationId xmlns:a16="http://schemas.microsoft.com/office/drawing/2014/main" id="{2E5B2648-B514-5FA0-D6D7-F2D6C9E597D0}"/>
              </a:ext>
            </a:extLst>
          </p:cNvPr>
          <p:cNvSpPr/>
          <p:nvPr/>
        </p:nvSpPr>
        <p:spPr>
          <a:xfrm>
            <a:off x="147750" y="142125"/>
            <a:ext cx="8865441" cy="4859226"/>
          </a:xfrm>
          <a:custGeom>
            <a:avLst/>
            <a:gdLst/>
            <a:ahLst/>
            <a:cxnLst/>
            <a:rect l="l" t="t" r="r" b="b"/>
            <a:pathLst>
              <a:path w="23641177" h="12957937" extrusionOk="0">
                <a:moveTo>
                  <a:pt x="25400" y="0"/>
                </a:moveTo>
                <a:lnTo>
                  <a:pt x="23615777" y="0"/>
                </a:lnTo>
                <a:cubicBezTo>
                  <a:pt x="23629747" y="0"/>
                  <a:pt x="23641177" y="11430"/>
                  <a:pt x="23641177" y="25400"/>
                </a:cubicBezTo>
                <a:lnTo>
                  <a:pt x="23641177" y="12932537"/>
                </a:lnTo>
                <a:cubicBezTo>
                  <a:pt x="23641177" y="12946507"/>
                  <a:pt x="23629747" y="12957937"/>
                  <a:pt x="23615777" y="12957937"/>
                </a:cubicBezTo>
                <a:lnTo>
                  <a:pt x="25400" y="12957937"/>
                </a:lnTo>
                <a:cubicBezTo>
                  <a:pt x="11430" y="12957937"/>
                  <a:pt x="0" y="12946507"/>
                  <a:pt x="0" y="12932537"/>
                </a:cubicBezTo>
                <a:lnTo>
                  <a:pt x="0" y="25400"/>
                </a:lnTo>
                <a:cubicBezTo>
                  <a:pt x="0" y="11430"/>
                  <a:pt x="11430" y="0"/>
                  <a:pt x="25400" y="0"/>
                </a:cubicBezTo>
                <a:moveTo>
                  <a:pt x="25400" y="50800"/>
                </a:moveTo>
                <a:lnTo>
                  <a:pt x="25400" y="25400"/>
                </a:lnTo>
                <a:lnTo>
                  <a:pt x="50800" y="25400"/>
                </a:lnTo>
                <a:lnTo>
                  <a:pt x="50800" y="12932537"/>
                </a:lnTo>
                <a:lnTo>
                  <a:pt x="25400" y="12932537"/>
                </a:lnTo>
                <a:lnTo>
                  <a:pt x="25400" y="12907137"/>
                </a:lnTo>
                <a:lnTo>
                  <a:pt x="23615777" y="12907137"/>
                </a:lnTo>
                <a:lnTo>
                  <a:pt x="23615777" y="12932537"/>
                </a:lnTo>
                <a:lnTo>
                  <a:pt x="23590377" y="12932537"/>
                </a:lnTo>
                <a:lnTo>
                  <a:pt x="23590377" y="25400"/>
                </a:lnTo>
                <a:lnTo>
                  <a:pt x="23615777" y="25400"/>
                </a:lnTo>
                <a:lnTo>
                  <a:pt x="23615777" y="50800"/>
                </a:lnTo>
                <a:lnTo>
                  <a:pt x="25400" y="50800"/>
                </a:lnTo>
                <a:close/>
              </a:path>
            </a:pathLst>
          </a:custGeom>
          <a:solidFill>
            <a:srgbClr val="000000"/>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434" name="Google Shape;434;p53">
            <a:extLst>
              <a:ext uri="{FF2B5EF4-FFF2-40B4-BE49-F238E27FC236}">
                <a16:creationId xmlns:a16="http://schemas.microsoft.com/office/drawing/2014/main" id="{0BB7543C-3701-ED63-AFA0-2FD77EF68955}"/>
              </a:ext>
            </a:extLst>
          </p:cNvPr>
          <p:cNvSpPr txBox="1"/>
          <p:nvPr/>
        </p:nvSpPr>
        <p:spPr>
          <a:xfrm>
            <a:off x="341913" y="926036"/>
            <a:ext cx="8227200" cy="1094115"/>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r>
              <a:rPr lang="en-IN" sz="1700" b="1" dirty="0">
                <a:solidFill>
                  <a:schemeClr val="dk1"/>
                </a:solidFill>
                <a:latin typeface="Times New Roman"/>
                <a:ea typeface="Times New Roman"/>
                <a:cs typeface="Times New Roman"/>
                <a:sym typeface="Times New Roman"/>
              </a:rPr>
              <a:t>Best Metrics – Resource Allocation (Model 1) </a:t>
            </a:r>
            <a:r>
              <a:rPr lang="en" sz="1700" b="1" dirty="0">
                <a:solidFill>
                  <a:schemeClr val="dk1"/>
                </a:solidFill>
                <a:latin typeface="Times New Roman"/>
                <a:ea typeface="Times New Roman"/>
                <a:cs typeface="Times New Roman"/>
                <a:sym typeface="Times New Roman"/>
              </a:rPr>
              <a:t>:</a:t>
            </a:r>
          </a:p>
          <a:p>
            <a:pPr marL="0" lvl="0" indent="0" algn="l" rtl="0">
              <a:lnSpc>
                <a:spcPct val="115000"/>
              </a:lnSpc>
              <a:spcBef>
                <a:spcPts val="1200"/>
              </a:spcBef>
              <a:spcAft>
                <a:spcPts val="0"/>
              </a:spcAft>
              <a:buNone/>
            </a:pPr>
            <a:endParaRPr lang="en" sz="1700" b="1" dirty="0">
              <a:solidFill>
                <a:schemeClr val="dk1"/>
              </a:solidFill>
              <a:latin typeface="Times New Roman"/>
              <a:ea typeface="Times New Roman"/>
              <a:cs typeface="Times New Roman"/>
              <a:sym typeface="Times New Roman"/>
            </a:endParaRPr>
          </a:p>
        </p:txBody>
      </p:sp>
      <p:pic>
        <p:nvPicPr>
          <p:cNvPr id="4" name="Picture 3">
            <a:extLst>
              <a:ext uri="{FF2B5EF4-FFF2-40B4-BE49-F238E27FC236}">
                <a16:creationId xmlns:a16="http://schemas.microsoft.com/office/drawing/2014/main" id="{C6AA0CCA-5C80-4FA0-08F3-03423F3D6875}"/>
              </a:ext>
            </a:extLst>
          </p:cNvPr>
          <p:cNvPicPr>
            <a:picLocks noChangeAspect="1"/>
          </p:cNvPicPr>
          <p:nvPr/>
        </p:nvPicPr>
        <p:blipFill>
          <a:blip r:embed="rId3"/>
          <a:stretch>
            <a:fillRect/>
          </a:stretch>
        </p:blipFill>
        <p:spPr>
          <a:xfrm>
            <a:off x="2000803" y="1655262"/>
            <a:ext cx="4652997" cy="3143273"/>
          </a:xfrm>
          <a:prstGeom prst="rect">
            <a:avLst/>
          </a:prstGeom>
        </p:spPr>
      </p:pic>
    </p:spTree>
    <p:extLst>
      <p:ext uri="{BB962C8B-B14F-4D97-AF65-F5344CB8AC3E}">
        <p14:creationId xmlns:p14="http://schemas.microsoft.com/office/powerpoint/2010/main" val="10620673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26">
          <a:extLst>
            <a:ext uri="{FF2B5EF4-FFF2-40B4-BE49-F238E27FC236}">
              <a16:creationId xmlns:a16="http://schemas.microsoft.com/office/drawing/2014/main" id="{F4CF10C4-1472-3B62-17A4-554B0BE9CFEF}"/>
            </a:ext>
          </a:extLst>
        </p:cNvPr>
        <p:cNvGrpSpPr/>
        <p:nvPr/>
      </p:nvGrpSpPr>
      <p:grpSpPr>
        <a:xfrm>
          <a:off x="0" y="0"/>
          <a:ext cx="0" cy="0"/>
          <a:chOff x="0" y="0"/>
          <a:chExt cx="0" cy="0"/>
        </a:xfrm>
      </p:grpSpPr>
      <p:sp>
        <p:nvSpPr>
          <p:cNvPr id="427" name="Google Shape;427;p53">
            <a:extLst>
              <a:ext uri="{FF2B5EF4-FFF2-40B4-BE49-F238E27FC236}">
                <a16:creationId xmlns:a16="http://schemas.microsoft.com/office/drawing/2014/main" id="{BEEDB694-F127-B653-7E80-D17199DC9ED8}"/>
              </a:ext>
            </a:extLst>
          </p:cNvPr>
          <p:cNvSpPr txBox="1"/>
          <p:nvPr/>
        </p:nvSpPr>
        <p:spPr>
          <a:xfrm>
            <a:off x="341913" y="430463"/>
            <a:ext cx="8429100" cy="461665"/>
          </a:xfrm>
          <a:prstGeom prst="rect">
            <a:avLst/>
          </a:prstGeom>
          <a:noFill/>
          <a:ln>
            <a:noFill/>
          </a:ln>
        </p:spPr>
        <p:txBody>
          <a:bodyPr spcFirstLastPara="1" wrap="square" lIns="0" tIns="0" rIns="0" bIns="0" anchor="t" anchorCtr="0">
            <a:spAutoFit/>
          </a:bodyPr>
          <a:lstStyle/>
          <a:p>
            <a:pPr marL="0" lvl="0" indent="0" algn="l" rtl="0">
              <a:lnSpc>
                <a:spcPct val="120004"/>
              </a:lnSpc>
              <a:spcBef>
                <a:spcPts val="0"/>
              </a:spcBef>
              <a:spcAft>
                <a:spcPts val="0"/>
              </a:spcAft>
              <a:buClr>
                <a:schemeClr val="dk1"/>
              </a:buClr>
              <a:buFont typeface="Arial"/>
              <a:buNone/>
            </a:pPr>
            <a:r>
              <a:rPr lang="en-IN" sz="2500" dirty="0">
                <a:solidFill>
                  <a:srgbClr val="FF0000"/>
                </a:solidFill>
                <a:latin typeface="Times New Roman"/>
                <a:ea typeface="Times New Roman"/>
                <a:cs typeface="Times New Roman"/>
                <a:sym typeface="Times New Roman"/>
              </a:rPr>
              <a:t>(II) Model Training : </a:t>
            </a:r>
          </a:p>
        </p:txBody>
      </p:sp>
      <p:sp>
        <p:nvSpPr>
          <p:cNvPr id="428" name="Google Shape;428;p53">
            <a:extLst>
              <a:ext uri="{FF2B5EF4-FFF2-40B4-BE49-F238E27FC236}">
                <a16:creationId xmlns:a16="http://schemas.microsoft.com/office/drawing/2014/main" id="{C5530AF4-BE94-7F3A-8C7C-73F624826B8C}"/>
              </a:ext>
            </a:extLst>
          </p:cNvPr>
          <p:cNvSpPr txBox="1"/>
          <p:nvPr/>
        </p:nvSpPr>
        <p:spPr>
          <a:xfrm>
            <a:off x="442976" y="1175246"/>
            <a:ext cx="8227200" cy="277200"/>
          </a:xfrm>
          <a:prstGeom prst="rect">
            <a:avLst/>
          </a:prstGeom>
          <a:noFill/>
          <a:ln>
            <a:noFill/>
          </a:ln>
        </p:spPr>
        <p:txBody>
          <a:bodyPr spcFirstLastPara="1" wrap="square" lIns="0" tIns="0" rIns="0" bIns="0" anchor="t" anchorCtr="0">
            <a:spAutoFit/>
          </a:bodyPr>
          <a:lstStyle/>
          <a:p>
            <a:pPr marL="457200" lvl="0" indent="0" algn="just" rtl="0">
              <a:lnSpc>
                <a:spcPct val="140423"/>
              </a:lnSpc>
              <a:spcBef>
                <a:spcPts val="0"/>
              </a:spcBef>
              <a:spcAft>
                <a:spcPts val="0"/>
              </a:spcAft>
              <a:buNone/>
            </a:pPr>
            <a:endParaRPr sz="1800">
              <a:latin typeface="Times New Roman"/>
              <a:ea typeface="Times New Roman"/>
              <a:cs typeface="Times New Roman"/>
              <a:sym typeface="Times New Roman"/>
            </a:endParaRPr>
          </a:p>
        </p:txBody>
      </p:sp>
      <p:grpSp>
        <p:nvGrpSpPr>
          <p:cNvPr id="429" name="Google Shape;429;p53">
            <a:extLst>
              <a:ext uri="{FF2B5EF4-FFF2-40B4-BE49-F238E27FC236}">
                <a16:creationId xmlns:a16="http://schemas.microsoft.com/office/drawing/2014/main" id="{D09FBA74-A864-2B06-8585-BE18B9C79A59}"/>
              </a:ext>
            </a:extLst>
          </p:cNvPr>
          <p:cNvGrpSpPr/>
          <p:nvPr/>
        </p:nvGrpSpPr>
        <p:grpSpPr>
          <a:xfrm>
            <a:off x="315336" y="840600"/>
            <a:ext cx="8513349" cy="26337"/>
            <a:chOff x="0" y="0"/>
            <a:chExt cx="22702265" cy="70231"/>
          </a:xfrm>
        </p:grpSpPr>
        <p:sp>
          <p:nvSpPr>
            <p:cNvPr id="430" name="Google Shape;430;p53">
              <a:extLst>
                <a:ext uri="{FF2B5EF4-FFF2-40B4-BE49-F238E27FC236}">
                  <a16:creationId xmlns:a16="http://schemas.microsoft.com/office/drawing/2014/main" id="{2127A5FF-3D6F-8AE2-B6ED-4F9A761B3201}"/>
                </a:ext>
              </a:extLst>
            </p:cNvPr>
            <p:cNvSpPr/>
            <p:nvPr/>
          </p:nvSpPr>
          <p:spPr>
            <a:xfrm>
              <a:off x="12700" y="12700"/>
              <a:ext cx="22676865" cy="44831"/>
            </a:xfrm>
            <a:custGeom>
              <a:avLst/>
              <a:gdLst/>
              <a:ahLst/>
              <a:cxnLst/>
              <a:rect l="l" t="t" r="r" b="b"/>
              <a:pathLst>
                <a:path w="22676865" h="44831" extrusionOk="0">
                  <a:moveTo>
                    <a:pt x="0" y="0"/>
                  </a:moveTo>
                  <a:lnTo>
                    <a:pt x="22676865" y="0"/>
                  </a:lnTo>
                  <a:lnTo>
                    <a:pt x="22676865" y="44831"/>
                  </a:lnTo>
                  <a:lnTo>
                    <a:pt x="0" y="44831"/>
                  </a:lnTo>
                  <a:close/>
                </a:path>
              </a:pathLst>
            </a:custGeom>
            <a:solidFill>
              <a:srgbClr val="000000"/>
            </a:solidFill>
            <a:ln>
              <a:noFill/>
            </a:ln>
          </p:spPr>
        </p:sp>
        <p:sp>
          <p:nvSpPr>
            <p:cNvPr id="431" name="Google Shape;431;p53">
              <a:extLst>
                <a:ext uri="{FF2B5EF4-FFF2-40B4-BE49-F238E27FC236}">
                  <a16:creationId xmlns:a16="http://schemas.microsoft.com/office/drawing/2014/main" id="{CEF9C4C0-366F-0DE6-A791-A6AC08669DAC}"/>
                </a:ext>
              </a:extLst>
            </p:cNvPr>
            <p:cNvSpPr/>
            <p:nvPr/>
          </p:nvSpPr>
          <p:spPr>
            <a:xfrm>
              <a:off x="0" y="0"/>
              <a:ext cx="22702265" cy="70231"/>
            </a:xfrm>
            <a:custGeom>
              <a:avLst/>
              <a:gdLst/>
              <a:ahLst/>
              <a:cxnLst/>
              <a:rect l="l" t="t" r="r" b="b"/>
              <a:pathLst>
                <a:path w="22702265" h="70231" extrusionOk="0">
                  <a:moveTo>
                    <a:pt x="12700" y="0"/>
                  </a:moveTo>
                  <a:lnTo>
                    <a:pt x="22689565" y="0"/>
                  </a:lnTo>
                  <a:cubicBezTo>
                    <a:pt x="22696551" y="0"/>
                    <a:pt x="22702265" y="5715"/>
                    <a:pt x="22702265" y="12700"/>
                  </a:cubicBezTo>
                  <a:lnTo>
                    <a:pt x="22702265" y="57531"/>
                  </a:lnTo>
                  <a:cubicBezTo>
                    <a:pt x="22702265" y="64516"/>
                    <a:pt x="22696551" y="70231"/>
                    <a:pt x="22689565" y="70231"/>
                  </a:cubicBezTo>
                  <a:lnTo>
                    <a:pt x="12700" y="70231"/>
                  </a:lnTo>
                  <a:cubicBezTo>
                    <a:pt x="5715" y="70231"/>
                    <a:pt x="0" y="64516"/>
                    <a:pt x="0" y="57531"/>
                  </a:cubicBezTo>
                  <a:lnTo>
                    <a:pt x="0" y="12700"/>
                  </a:lnTo>
                  <a:cubicBezTo>
                    <a:pt x="0" y="5715"/>
                    <a:pt x="5715" y="0"/>
                    <a:pt x="12700" y="0"/>
                  </a:cubicBezTo>
                  <a:moveTo>
                    <a:pt x="12700" y="25400"/>
                  </a:moveTo>
                  <a:lnTo>
                    <a:pt x="12700" y="12700"/>
                  </a:lnTo>
                  <a:lnTo>
                    <a:pt x="25400" y="12700"/>
                  </a:lnTo>
                  <a:lnTo>
                    <a:pt x="25400" y="57531"/>
                  </a:lnTo>
                  <a:lnTo>
                    <a:pt x="12700" y="57531"/>
                  </a:lnTo>
                  <a:lnTo>
                    <a:pt x="12700" y="44831"/>
                  </a:lnTo>
                  <a:lnTo>
                    <a:pt x="22689565" y="44831"/>
                  </a:lnTo>
                  <a:lnTo>
                    <a:pt x="22689565" y="57531"/>
                  </a:lnTo>
                  <a:lnTo>
                    <a:pt x="22676865" y="57531"/>
                  </a:lnTo>
                  <a:lnTo>
                    <a:pt x="22676865" y="12700"/>
                  </a:lnTo>
                  <a:lnTo>
                    <a:pt x="22689565" y="12700"/>
                  </a:lnTo>
                  <a:lnTo>
                    <a:pt x="22689565" y="25400"/>
                  </a:lnTo>
                  <a:lnTo>
                    <a:pt x="12700" y="25400"/>
                  </a:lnTo>
                  <a:close/>
                </a:path>
              </a:pathLst>
            </a:custGeom>
            <a:solidFill>
              <a:srgbClr val="595959"/>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grpSp>
      <p:sp>
        <p:nvSpPr>
          <p:cNvPr id="432" name="Google Shape;432;p53">
            <a:extLst>
              <a:ext uri="{FF2B5EF4-FFF2-40B4-BE49-F238E27FC236}">
                <a16:creationId xmlns:a16="http://schemas.microsoft.com/office/drawing/2014/main" id="{1E2189F5-0258-02B3-9ECC-54F803FE03D8}"/>
              </a:ext>
            </a:extLst>
          </p:cNvPr>
          <p:cNvSpPr txBox="1"/>
          <p:nvPr/>
        </p:nvSpPr>
        <p:spPr>
          <a:xfrm>
            <a:off x="413338" y="1067538"/>
            <a:ext cx="3671100" cy="107700"/>
          </a:xfrm>
          <a:prstGeom prst="rect">
            <a:avLst/>
          </a:prstGeom>
          <a:noFill/>
          <a:ln>
            <a:noFill/>
          </a:ln>
        </p:spPr>
        <p:txBody>
          <a:bodyPr spcFirstLastPara="1" wrap="square" lIns="0" tIns="0" rIns="0" bIns="0" anchor="t" anchorCtr="0">
            <a:spAutoFit/>
          </a:bodyPr>
          <a:lstStyle/>
          <a:p>
            <a:pPr marL="0" marR="0" lvl="0" indent="0" algn="l" rtl="0">
              <a:lnSpc>
                <a:spcPct val="119996"/>
              </a:lnSpc>
              <a:spcBef>
                <a:spcPts val="0"/>
              </a:spcBef>
              <a:spcAft>
                <a:spcPts val="0"/>
              </a:spcAft>
              <a:buNone/>
            </a:pPr>
            <a:endParaRPr sz="700"/>
          </a:p>
        </p:txBody>
      </p:sp>
      <p:sp>
        <p:nvSpPr>
          <p:cNvPr id="433" name="Google Shape;433;p53">
            <a:extLst>
              <a:ext uri="{FF2B5EF4-FFF2-40B4-BE49-F238E27FC236}">
                <a16:creationId xmlns:a16="http://schemas.microsoft.com/office/drawing/2014/main" id="{FB4B9C24-0094-BF2E-FC3F-B2D28899B4EA}"/>
              </a:ext>
            </a:extLst>
          </p:cNvPr>
          <p:cNvSpPr/>
          <p:nvPr/>
        </p:nvSpPr>
        <p:spPr>
          <a:xfrm>
            <a:off x="147750" y="142125"/>
            <a:ext cx="8865441" cy="4859226"/>
          </a:xfrm>
          <a:custGeom>
            <a:avLst/>
            <a:gdLst/>
            <a:ahLst/>
            <a:cxnLst/>
            <a:rect l="l" t="t" r="r" b="b"/>
            <a:pathLst>
              <a:path w="23641177" h="12957937" extrusionOk="0">
                <a:moveTo>
                  <a:pt x="25400" y="0"/>
                </a:moveTo>
                <a:lnTo>
                  <a:pt x="23615777" y="0"/>
                </a:lnTo>
                <a:cubicBezTo>
                  <a:pt x="23629747" y="0"/>
                  <a:pt x="23641177" y="11430"/>
                  <a:pt x="23641177" y="25400"/>
                </a:cubicBezTo>
                <a:lnTo>
                  <a:pt x="23641177" y="12932537"/>
                </a:lnTo>
                <a:cubicBezTo>
                  <a:pt x="23641177" y="12946507"/>
                  <a:pt x="23629747" y="12957937"/>
                  <a:pt x="23615777" y="12957937"/>
                </a:cubicBezTo>
                <a:lnTo>
                  <a:pt x="25400" y="12957937"/>
                </a:lnTo>
                <a:cubicBezTo>
                  <a:pt x="11430" y="12957937"/>
                  <a:pt x="0" y="12946507"/>
                  <a:pt x="0" y="12932537"/>
                </a:cubicBezTo>
                <a:lnTo>
                  <a:pt x="0" y="25400"/>
                </a:lnTo>
                <a:cubicBezTo>
                  <a:pt x="0" y="11430"/>
                  <a:pt x="11430" y="0"/>
                  <a:pt x="25400" y="0"/>
                </a:cubicBezTo>
                <a:moveTo>
                  <a:pt x="25400" y="50800"/>
                </a:moveTo>
                <a:lnTo>
                  <a:pt x="25400" y="25400"/>
                </a:lnTo>
                <a:lnTo>
                  <a:pt x="50800" y="25400"/>
                </a:lnTo>
                <a:lnTo>
                  <a:pt x="50800" y="12932537"/>
                </a:lnTo>
                <a:lnTo>
                  <a:pt x="25400" y="12932537"/>
                </a:lnTo>
                <a:lnTo>
                  <a:pt x="25400" y="12907137"/>
                </a:lnTo>
                <a:lnTo>
                  <a:pt x="23615777" y="12907137"/>
                </a:lnTo>
                <a:lnTo>
                  <a:pt x="23615777" y="12932537"/>
                </a:lnTo>
                <a:lnTo>
                  <a:pt x="23590377" y="12932537"/>
                </a:lnTo>
                <a:lnTo>
                  <a:pt x="23590377" y="25400"/>
                </a:lnTo>
                <a:lnTo>
                  <a:pt x="23615777" y="25400"/>
                </a:lnTo>
                <a:lnTo>
                  <a:pt x="23615777" y="50800"/>
                </a:lnTo>
                <a:lnTo>
                  <a:pt x="25400" y="50800"/>
                </a:lnTo>
                <a:close/>
              </a:path>
            </a:pathLst>
          </a:custGeom>
          <a:solidFill>
            <a:srgbClr val="000000"/>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5" name="Google Shape;1022;p75">
            <a:extLst>
              <a:ext uri="{FF2B5EF4-FFF2-40B4-BE49-F238E27FC236}">
                <a16:creationId xmlns:a16="http://schemas.microsoft.com/office/drawing/2014/main" id="{992761FC-7E19-924D-1BAE-F9658917B62D}"/>
              </a:ext>
            </a:extLst>
          </p:cNvPr>
          <p:cNvSpPr txBox="1"/>
          <p:nvPr/>
        </p:nvSpPr>
        <p:spPr>
          <a:xfrm>
            <a:off x="571711" y="4377248"/>
            <a:ext cx="7615904" cy="46162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b="1" dirty="0">
                <a:solidFill>
                  <a:schemeClr val="dk1"/>
                </a:solidFill>
                <a:latin typeface="Times New Roman"/>
                <a:ea typeface="Times New Roman"/>
                <a:cs typeface="Times New Roman"/>
                <a:sym typeface="Times New Roman"/>
              </a:rPr>
              <a:t>No Significant Overfitting or Underfitting</a:t>
            </a:r>
            <a:r>
              <a:rPr lang="en-US" sz="1200" dirty="0">
                <a:solidFill>
                  <a:schemeClr val="dk1"/>
                </a:solidFill>
                <a:latin typeface="Times New Roman"/>
                <a:ea typeface="Times New Roman"/>
                <a:cs typeface="Times New Roman"/>
                <a:sym typeface="Times New Roman"/>
              </a:rPr>
              <a:t>: Given that both the training and testing metrics are close and the R² values are high, it suggests that the model is neither overfitting nor underfitting. It appears to be fitting the data well.</a:t>
            </a:r>
            <a:endParaRPr dirty="0">
              <a:latin typeface="Times New Roman"/>
              <a:ea typeface="Times New Roman"/>
              <a:cs typeface="Times New Roman"/>
              <a:sym typeface="Times New Roman"/>
            </a:endParaRPr>
          </a:p>
        </p:txBody>
      </p:sp>
      <p:pic>
        <p:nvPicPr>
          <p:cNvPr id="3" name="Picture 2">
            <a:extLst>
              <a:ext uri="{FF2B5EF4-FFF2-40B4-BE49-F238E27FC236}">
                <a16:creationId xmlns:a16="http://schemas.microsoft.com/office/drawing/2014/main" id="{D9FFFE93-7FB6-1A46-C524-81B44A4E66C3}"/>
              </a:ext>
            </a:extLst>
          </p:cNvPr>
          <p:cNvPicPr>
            <a:picLocks noChangeAspect="1"/>
          </p:cNvPicPr>
          <p:nvPr/>
        </p:nvPicPr>
        <p:blipFill>
          <a:blip r:embed="rId3"/>
          <a:stretch>
            <a:fillRect/>
          </a:stretch>
        </p:blipFill>
        <p:spPr>
          <a:xfrm>
            <a:off x="1896492" y="959183"/>
            <a:ext cx="5201468" cy="3418065"/>
          </a:xfrm>
          <a:prstGeom prst="rect">
            <a:avLst/>
          </a:prstGeom>
        </p:spPr>
      </p:pic>
    </p:spTree>
    <p:extLst>
      <p:ext uri="{BB962C8B-B14F-4D97-AF65-F5344CB8AC3E}">
        <p14:creationId xmlns:p14="http://schemas.microsoft.com/office/powerpoint/2010/main" val="9539644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26">
          <a:extLst>
            <a:ext uri="{FF2B5EF4-FFF2-40B4-BE49-F238E27FC236}">
              <a16:creationId xmlns:a16="http://schemas.microsoft.com/office/drawing/2014/main" id="{00AB637C-6021-DB72-EEB1-8794C6838340}"/>
            </a:ext>
          </a:extLst>
        </p:cNvPr>
        <p:cNvGrpSpPr/>
        <p:nvPr/>
      </p:nvGrpSpPr>
      <p:grpSpPr>
        <a:xfrm>
          <a:off x="0" y="0"/>
          <a:ext cx="0" cy="0"/>
          <a:chOff x="0" y="0"/>
          <a:chExt cx="0" cy="0"/>
        </a:xfrm>
      </p:grpSpPr>
      <p:sp>
        <p:nvSpPr>
          <p:cNvPr id="427" name="Google Shape;427;p53">
            <a:extLst>
              <a:ext uri="{FF2B5EF4-FFF2-40B4-BE49-F238E27FC236}">
                <a16:creationId xmlns:a16="http://schemas.microsoft.com/office/drawing/2014/main" id="{24A4F881-CA10-D6F6-BBA2-A82DEC6DAA7A}"/>
              </a:ext>
            </a:extLst>
          </p:cNvPr>
          <p:cNvSpPr txBox="1"/>
          <p:nvPr/>
        </p:nvSpPr>
        <p:spPr>
          <a:xfrm>
            <a:off x="341913" y="430463"/>
            <a:ext cx="8429100" cy="461665"/>
          </a:xfrm>
          <a:prstGeom prst="rect">
            <a:avLst/>
          </a:prstGeom>
          <a:noFill/>
          <a:ln>
            <a:noFill/>
          </a:ln>
        </p:spPr>
        <p:txBody>
          <a:bodyPr spcFirstLastPara="1" wrap="square" lIns="0" tIns="0" rIns="0" bIns="0" anchor="t" anchorCtr="0">
            <a:spAutoFit/>
          </a:bodyPr>
          <a:lstStyle/>
          <a:p>
            <a:pPr marL="0" lvl="0" indent="0" algn="l" rtl="0">
              <a:lnSpc>
                <a:spcPct val="120004"/>
              </a:lnSpc>
              <a:spcBef>
                <a:spcPts val="0"/>
              </a:spcBef>
              <a:spcAft>
                <a:spcPts val="0"/>
              </a:spcAft>
              <a:buClr>
                <a:schemeClr val="dk1"/>
              </a:buClr>
              <a:buFont typeface="Arial"/>
              <a:buNone/>
            </a:pPr>
            <a:r>
              <a:rPr lang="en-IN" sz="2500" dirty="0">
                <a:solidFill>
                  <a:srgbClr val="FF0000"/>
                </a:solidFill>
                <a:latin typeface="Times New Roman"/>
                <a:ea typeface="Times New Roman"/>
                <a:cs typeface="Times New Roman"/>
                <a:sym typeface="Times New Roman"/>
              </a:rPr>
              <a:t>(II) Model Training : </a:t>
            </a:r>
          </a:p>
        </p:txBody>
      </p:sp>
      <p:sp>
        <p:nvSpPr>
          <p:cNvPr id="428" name="Google Shape;428;p53">
            <a:extLst>
              <a:ext uri="{FF2B5EF4-FFF2-40B4-BE49-F238E27FC236}">
                <a16:creationId xmlns:a16="http://schemas.microsoft.com/office/drawing/2014/main" id="{E4CBBEB0-9103-07FE-3447-4611C1B649E6}"/>
              </a:ext>
            </a:extLst>
          </p:cNvPr>
          <p:cNvSpPr txBox="1"/>
          <p:nvPr/>
        </p:nvSpPr>
        <p:spPr>
          <a:xfrm>
            <a:off x="442976" y="1175246"/>
            <a:ext cx="8227200" cy="277200"/>
          </a:xfrm>
          <a:prstGeom prst="rect">
            <a:avLst/>
          </a:prstGeom>
          <a:noFill/>
          <a:ln>
            <a:noFill/>
          </a:ln>
        </p:spPr>
        <p:txBody>
          <a:bodyPr spcFirstLastPara="1" wrap="square" lIns="0" tIns="0" rIns="0" bIns="0" anchor="t" anchorCtr="0">
            <a:spAutoFit/>
          </a:bodyPr>
          <a:lstStyle/>
          <a:p>
            <a:pPr marL="457200" lvl="0" indent="0" algn="just" rtl="0">
              <a:lnSpc>
                <a:spcPct val="140423"/>
              </a:lnSpc>
              <a:spcBef>
                <a:spcPts val="0"/>
              </a:spcBef>
              <a:spcAft>
                <a:spcPts val="0"/>
              </a:spcAft>
              <a:buNone/>
            </a:pPr>
            <a:endParaRPr sz="1800">
              <a:latin typeface="Times New Roman"/>
              <a:ea typeface="Times New Roman"/>
              <a:cs typeface="Times New Roman"/>
              <a:sym typeface="Times New Roman"/>
            </a:endParaRPr>
          </a:p>
        </p:txBody>
      </p:sp>
      <p:grpSp>
        <p:nvGrpSpPr>
          <p:cNvPr id="429" name="Google Shape;429;p53">
            <a:extLst>
              <a:ext uri="{FF2B5EF4-FFF2-40B4-BE49-F238E27FC236}">
                <a16:creationId xmlns:a16="http://schemas.microsoft.com/office/drawing/2014/main" id="{60169B6E-AA43-187F-9CCE-B90C7F59E955}"/>
              </a:ext>
            </a:extLst>
          </p:cNvPr>
          <p:cNvGrpSpPr/>
          <p:nvPr/>
        </p:nvGrpSpPr>
        <p:grpSpPr>
          <a:xfrm>
            <a:off x="315336" y="840600"/>
            <a:ext cx="8513349" cy="26337"/>
            <a:chOff x="0" y="0"/>
            <a:chExt cx="22702265" cy="70231"/>
          </a:xfrm>
        </p:grpSpPr>
        <p:sp>
          <p:nvSpPr>
            <p:cNvPr id="430" name="Google Shape;430;p53">
              <a:extLst>
                <a:ext uri="{FF2B5EF4-FFF2-40B4-BE49-F238E27FC236}">
                  <a16:creationId xmlns:a16="http://schemas.microsoft.com/office/drawing/2014/main" id="{C10B0884-ADE9-A5E4-6318-F2F1129CA7F3}"/>
                </a:ext>
              </a:extLst>
            </p:cNvPr>
            <p:cNvSpPr/>
            <p:nvPr/>
          </p:nvSpPr>
          <p:spPr>
            <a:xfrm>
              <a:off x="12700" y="12700"/>
              <a:ext cx="22676865" cy="44831"/>
            </a:xfrm>
            <a:custGeom>
              <a:avLst/>
              <a:gdLst/>
              <a:ahLst/>
              <a:cxnLst/>
              <a:rect l="l" t="t" r="r" b="b"/>
              <a:pathLst>
                <a:path w="22676865" h="44831" extrusionOk="0">
                  <a:moveTo>
                    <a:pt x="0" y="0"/>
                  </a:moveTo>
                  <a:lnTo>
                    <a:pt x="22676865" y="0"/>
                  </a:lnTo>
                  <a:lnTo>
                    <a:pt x="22676865" y="44831"/>
                  </a:lnTo>
                  <a:lnTo>
                    <a:pt x="0" y="44831"/>
                  </a:lnTo>
                  <a:close/>
                </a:path>
              </a:pathLst>
            </a:custGeom>
            <a:solidFill>
              <a:srgbClr val="000000"/>
            </a:solidFill>
            <a:ln>
              <a:noFill/>
            </a:ln>
          </p:spPr>
        </p:sp>
        <p:sp>
          <p:nvSpPr>
            <p:cNvPr id="431" name="Google Shape;431;p53">
              <a:extLst>
                <a:ext uri="{FF2B5EF4-FFF2-40B4-BE49-F238E27FC236}">
                  <a16:creationId xmlns:a16="http://schemas.microsoft.com/office/drawing/2014/main" id="{E13E5A11-EDBE-21EF-A049-5F3FD778CA37}"/>
                </a:ext>
              </a:extLst>
            </p:cNvPr>
            <p:cNvSpPr/>
            <p:nvPr/>
          </p:nvSpPr>
          <p:spPr>
            <a:xfrm>
              <a:off x="0" y="0"/>
              <a:ext cx="22702265" cy="70231"/>
            </a:xfrm>
            <a:custGeom>
              <a:avLst/>
              <a:gdLst/>
              <a:ahLst/>
              <a:cxnLst/>
              <a:rect l="l" t="t" r="r" b="b"/>
              <a:pathLst>
                <a:path w="22702265" h="70231" extrusionOk="0">
                  <a:moveTo>
                    <a:pt x="12700" y="0"/>
                  </a:moveTo>
                  <a:lnTo>
                    <a:pt x="22689565" y="0"/>
                  </a:lnTo>
                  <a:cubicBezTo>
                    <a:pt x="22696551" y="0"/>
                    <a:pt x="22702265" y="5715"/>
                    <a:pt x="22702265" y="12700"/>
                  </a:cubicBezTo>
                  <a:lnTo>
                    <a:pt x="22702265" y="57531"/>
                  </a:lnTo>
                  <a:cubicBezTo>
                    <a:pt x="22702265" y="64516"/>
                    <a:pt x="22696551" y="70231"/>
                    <a:pt x="22689565" y="70231"/>
                  </a:cubicBezTo>
                  <a:lnTo>
                    <a:pt x="12700" y="70231"/>
                  </a:lnTo>
                  <a:cubicBezTo>
                    <a:pt x="5715" y="70231"/>
                    <a:pt x="0" y="64516"/>
                    <a:pt x="0" y="57531"/>
                  </a:cubicBezTo>
                  <a:lnTo>
                    <a:pt x="0" y="12700"/>
                  </a:lnTo>
                  <a:cubicBezTo>
                    <a:pt x="0" y="5715"/>
                    <a:pt x="5715" y="0"/>
                    <a:pt x="12700" y="0"/>
                  </a:cubicBezTo>
                  <a:moveTo>
                    <a:pt x="12700" y="25400"/>
                  </a:moveTo>
                  <a:lnTo>
                    <a:pt x="12700" y="12700"/>
                  </a:lnTo>
                  <a:lnTo>
                    <a:pt x="25400" y="12700"/>
                  </a:lnTo>
                  <a:lnTo>
                    <a:pt x="25400" y="57531"/>
                  </a:lnTo>
                  <a:lnTo>
                    <a:pt x="12700" y="57531"/>
                  </a:lnTo>
                  <a:lnTo>
                    <a:pt x="12700" y="44831"/>
                  </a:lnTo>
                  <a:lnTo>
                    <a:pt x="22689565" y="44831"/>
                  </a:lnTo>
                  <a:lnTo>
                    <a:pt x="22689565" y="57531"/>
                  </a:lnTo>
                  <a:lnTo>
                    <a:pt x="22676865" y="57531"/>
                  </a:lnTo>
                  <a:lnTo>
                    <a:pt x="22676865" y="12700"/>
                  </a:lnTo>
                  <a:lnTo>
                    <a:pt x="22689565" y="12700"/>
                  </a:lnTo>
                  <a:lnTo>
                    <a:pt x="22689565" y="25400"/>
                  </a:lnTo>
                  <a:lnTo>
                    <a:pt x="12700" y="25400"/>
                  </a:lnTo>
                  <a:close/>
                </a:path>
              </a:pathLst>
            </a:custGeom>
            <a:solidFill>
              <a:srgbClr val="595959"/>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grpSp>
      <p:sp>
        <p:nvSpPr>
          <p:cNvPr id="432" name="Google Shape;432;p53">
            <a:extLst>
              <a:ext uri="{FF2B5EF4-FFF2-40B4-BE49-F238E27FC236}">
                <a16:creationId xmlns:a16="http://schemas.microsoft.com/office/drawing/2014/main" id="{96E1E9A0-5AE0-D68B-58F1-BC0482CDAAD9}"/>
              </a:ext>
            </a:extLst>
          </p:cNvPr>
          <p:cNvSpPr txBox="1"/>
          <p:nvPr/>
        </p:nvSpPr>
        <p:spPr>
          <a:xfrm>
            <a:off x="413338" y="1067538"/>
            <a:ext cx="3671100" cy="107700"/>
          </a:xfrm>
          <a:prstGeom prst="rect">
            <a:avLst/>
          </a:prstGeom>
          <a:noFill/>
          <a:ln>
            <a:noFill/>
          </a:ln>
        </p:spPr>
        <p:txBody>
          <a:bodyPr spcFirstLastPara="1" wrap="square" lIns="0" tIns="0" rIns="0" bIns="0" anchor="t" anchorCtr="0">
            <a:spAutoFit/>
          </a:bodyPr>
          <a:lstStyle/>
          <a:p>
            <a:pPr marL="0" marR="0" lvl="0" indent="0" algn="l" rtl="0">
              <a:lnSpc>
                <a:spcPct val="119996"/>
              </a:lnSpc>
              <a:spcBef>
                <a:spcPts val="0"/>
              </a:spcBef>
              <a:spcAft>
                <a:spcPts val="0"/>
              </a:spcAft>
              <a:buNone/>
            </a:pPr>
            <a:endParaRPr sz="700"/>
          </a:p>
        </p:txBody>
      </p:sp>
      <p:sp>
        <p:nvSpPr>
          <p:cNvPr id="433" name="Google Shape;433;p53">
            <a:extLst>
              <a:ext uri="{FF2B5EF4-FFF2-40B4-BE49-F238E27FC236}">
                <a16:creationId xmlns:a16="http://schemas.microsoft.com/office/drawing/2014/main" id="{88099C92-C030-E151-CB12-BD4752ABE95C}"/>
              </a:ext>
            </a:extLst>
          </p:cNvPr>
          <p:cNvSpPr/>
          <p:nvPr/>
        </p:nvSpPr>
        <p:spPr>
          <a:xfrm>
            <a:off x="147750" y="142125"/>
            <a:ext cx="8865441" cy="4859226"/>
          </a:xfrm>
          <a:custGeom>
            <a:avLst/>
            <a:gdLst/>
            <a:ahLst/>
            <a:cxnLst/>
            <a:rect l="l" t="t" r="r" b="b"/>
            <a:pathLst>
              <a:path w="23641177" h="12957937" extrusionOk="0">
                <a:moveTo>
                  <a:pt x="25400" y="0"/>
                </a:moveTo>
                <a:lnTo>
                  <a:pt x="23615777" y="0"/>
                </a:lnTo>
                <a:cubicBezTo>
                  <a:pt x="23629747" y="0"/>
                  <a:pt x="23641177" y="11430"/>
                  <a:pt x="23641177" y="25400"/>
                </a:cubicBezTo>
                <a:lnTo>
                  <a:pt x="23641177" y="12932537"/>
                </a:lnTo>
                <a:cubicBezTo>
                  <a:pt x="23641177" y="12946507"/>
                  <a:pt x="23629747" y="12957937"/>
                  <a:pt x="23615777" y="12957937"/>
                </a:cubicBezTo>
                <a:lnTo>
                  <a:pt x="25400" y="12957937"/>
                </a:lnTo>
                <a:cubicBezTo>
                  <a:pt x="11430" y="12957937"/>
                  <a:pt x="0" y="12946507"/>
                  <a:pt x="0" y="12932537"/>
                </a:cubicBezTo>
                <a:lnTo>
                  <a:pt x="0" y="25400"/>
                </a:lnTo>
                <a:cubicBezTo>
                  <a:pt x="0" y="11430"/>
                  <a:pt x="11430" y="0"/>
                  <a:pt x="25400" y="0"/>
                </a:cubicBezTo>
                <a:moveTo>
                  <a:pt x="25400" y="50800"/>
                </a:moveTo>
                <a:lnTo>
                  <a:pt x="25400" y="25400"/>
                </a:lnTo>
                <a:lnTo>
                  <a:pt x="50800" y="25400"/>
                </a:lnTo>
                <a:lnTo>
                  <a:pt x="50800" y="12932537"/>
                </a:lnTo>
                <a:lnTo>
                  <a:pt x="25400" y="12932537"/>
                </a:lnTo>
                <a:lnTo>
                  <a:pt x="25400" y="12907137"/>
                </a:lnTo>
                <a:lnTo>
                  <a:pt x="23615777" y="12907137"/>
                </a:lnTo>
                <a:lnTo>
                  <a:pt x="23615777" y="12932537"/>
                </a:lnTo>
                <a:lnTo>
                  <a:pt x="23590377" y="12932537"/>
                </a:lnTo>
                <a:lnTo>
                  <a:pt x="23590377" y="25400"/>
                </a:lnTo>
                <a:lnTo>
                  <a:pt x="23615777" y="25400"/>
                </a:lnTo>
                <a:lnTo>
                  <a:pt x="23615777" y="50800"/>
                </a:lnTo>
                <a:lnTo>
                  <a:pt x="25400" y="50800"/>
                </a:lnTo>
                <a:close/>
              </a:path>
            </a:pathLst>
          </a:custGeom>
          <a:solidFill>
            <a:srgbClr val="000000"/>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pic>
        <p:nvPicPr>
          <p:cNvPr id="3" name="Picture 2">
            <a:extLst>
              <a:ext uri="{FF2B5EF4-FFF2-40B4-BE49-F238E27FC236}">
                <a16:creationId xmlns:a16="http://schemas.microsoft.com/office/drawing/2014/main" id="{ABD70F9A-E77A-53DB-83CE-03C762CF05C5}"/>
              </a:ext>
            </a:extLst>
          </p:cNvPr>
          <p:cNvPicPr>
            <a:picLocks noChangeAspect="1"/>
          </p:cNvPicPr>
          <p:nvPr/>
        </p:nvPicPr>
        <p:blipFill>
          <a:blip r:embed="rId3"/>
          <a:stretch>
            <a:fillRect/>
          </a:stretch>
        </p:blipFill>
        <p:spPr>
          <a:xfrm>
            <a:off x="1566610" y="1459940"/>
            <a:ext cx="5533942" cy="3074413"/>
          </a:xfrm>
          <a:prstGeom prst="rect">
            <a:avLst/>
          </a:prstGeom>
        </p:spPr>
      </p:pic>
      <p:sp>
        <p:nvSpPr>
          <p:cNvPr id="2" name="Google Shape;434;p53">
            <a:extLst>
              <a:ext uri="{FF2B5EF4-FFF2-40B4-BE49-F238E27FC236}">
                <a16:creationId xmlns:a16="http://schemas.microsoft.com/office/drawing/2014/main" id="{DFBE4060-3897-A2E4-796A-147123207A48}"/>
              </a:ext>
            </a:extLst>
          </p:cNvPr>
          <p:cNvSpPr txBox="1"/>
          <p:nvPr/>
        </p:nvSpPr>
        <p:spPr>
          <a:xfrm>
            <a:off x="1757852" y="708605"/>
            <a:ext cx="5372338" cy="834044"/>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1200"/>
              </a:spcBef>
              <a:spcAft>
                <a:spcPts val="0"/>
              </a:spcAft>
              <a:buNone/>
            </a:pPr>
            <a:r>
              <a:rPr lang="en-IN" b="1" dirty="0">
                <a:solidFill>
                  <a:schemeClr val="dk1"/>
                </a:solidFill>
                <a:latin typeface="Times New Roman"/>
                <a:ea typeface="Times New Roman"/>
                <a:cs typeface="Times New Roman"/>
                <a:sym typeface="Times New Roman"/>
              </a:rPr>
              <a:t>Model 2 -  Performance analysis of top four models optimized with Bayesian Optimization (Gaussian Process)</a:t>
            </a:r>
            <a:r>
              <a:rPr lang="en" b="1" dirty="0">
                <a:solidFill>
                  <a:schemeClr val="dk1"/>
                </a:solidFill>
                <a:latin typeface="Times New Roman"/>
                <a:ea typeface="Times New Roman"/>
                <a:cs typeface="Times New Roman"/>
                <a:sym typeface="Times New Roman"/>
              </a:rPr>
              <a:t>:</a:t>
            </a:r>
            <a:endParaRPr b="1" dirty="0">
              <a:solidFill>
                <a:schemeClr val="dk1"/>
              </a:solidFill>
              <a:latin typeface="Times New Roman"/>
              <a:ea typeface="Times New Roman"/>
              <a:cs typeface="Times New Roman"/>
              <a:sym typeface="Times New Roman"/>
            </a:endParaRPr>
          </a:p>
        </p:txBody>
      </p:sp>
      <p:sp>
        <p:nvSpPr>
          <p:cNvPr id="4" name="Google Shape;434;p53">
            <a:extLst>
              <a:ext uri="{FF2B5EF4-FFF2-40B4-BE49-F238E27FC236}">
                <a16:creationId xmlns:a16="http://schemas.microsoft.com/office/drawing/2014/main" id="{CD3F82C1-FB45-8420-1C35-0B64434D5269}"/>
              </a:ext>
            </a:extLst>
          </p:cNvPr>
          <p:cNvSpPr txBox="1"/>
          <p:nvPr/>
        </p:nvSpPr>
        <p:spPr>
          <a:xfrm>
            <a:off x="2248888" y="4263484"/>
            <a:ext cx="5283738" cy="586284"/>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r>
              <a:rPr lang="en-IN" b="1" dirty="0">
                <a:solidFill>
                  <a:schemeClr val="dk1"/>
                </a:solidFill>
                <a:latin typeface="Times New Roman"/>
                <a:ea typeface="Times New Roman"/>
                <a:cs typeface="Times New Roman"/>
                <a:sym typeface="Times New Roman"/>
              </a:rPr>
              <a:t>- LightGBM outperforms other models in all metrics</a:t>
            </a:r>
            <a:endParaRPr b="1" dirty="0">
              <a:solidFill>
                <a:schemeClr val="dk1"/>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20903365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26">
          <a:extLst>
            <a:ext uri="{FF2B5EF4-FFF2-40B4-BE49-F238E27FC236}">
              <a16:creationId xmlns:a16="http://schemas.microsoft.com/office/drawing/2014/main" id="{422EAC6F-12CD-DF8F-AB65-759166CE21EE}"/>
            </a:ext>
          </a:extLst>
        </p:cNvPr>
        <p:cNvGrpSpPr/>
        <p:nvPr/>
      </p:nvGrpSpPr>
      <p:grpSpPr>
        <a:xfrm>
          <a:off x="0" y="0"/>
          <a:ext cx="0" cy="0"/>
          <a:chOff x="0" y="0"/>
          <a:chExt cx="0" cy="0"/>
        </a:xfrm>
      </p:grpSpPr>
      <p:sp>
        <p:nvSpPr>
          <p:cNvPr id="427" name="Google Shape;427;p53">
            <a:extLst>
              <a:ext uri="{FF2B5EF4-FFF2-40B4-BE49-F238E27FC236}">
                <a16:creationId xmlns:a16="http://schemas.microsoft.com/office/drawing/2014/main" id="{BBFB6F94-BC6C-2855-6CA4-2C4E73019E12}"/>
              </a:ext>
            </a:extLst>
          </p:cNvPr>
          <p:cNvSpPr txBox="1"/>
          <p:nvPr/>
        </p:nvSpPr>
        <p:spPr>
          <a:xfrm>
            <a:off x="341913" y="430463"/>
            <a:ext cx="8429100" cy="461665"/>
          </a:xfrm>
          <a:prstGeom prst="rect">
            <a:avLst/>
          </a:prstGeom>
          <a:noFill/>
          <a:ln>
            <a:noFill/>
          </a:ln>
        </p:spPr>
        <p:txBody>
          <a:bodyPr spcFirstLastPara="1" wrap="square" lIns="0" tIns="0" rIns="0" bIns="0" anchor="t" anchorCtr="0">
            <a:spAutoFit/>
          </a:bodyPr>
          <a:lstStyle/>
          <a:p>
            <a:pPr marL="0" lvl="0" indent="0" algn="l" rtl="0">
              <a:lnSpc>
                <a:spcPct val="120004"/>
              </a:lnSpc>
              <a:spcBef>
                <a:spcPts val="0"/>
              </a:spcBef>
              <a:spcAft>
                <a:spcPts val="0"/>
              </a:spcAft>
              <a:buClr>
                <a:schemeClr val="dk1"/>
              </a:buClr>
              <a:buFont typeface="Arial"/>
              <a:buNone/>
            </a:pPr>
            <a:r>
              <a:rPr lang="en-IN" sz="2500" dirty="0">
                <a:solidFill>
                  <a:srgbClr val="FF0000"/>
                </a:solidFill>
                <a:latin typeface="Times New Roman"/>
                <a:ea typeface="Times New Roman"/>
                <a:cs typeface="Times New Roman"/>
                <a:sym typeface="Times New Roman"/>
              </a:rPr>
              <a:t>(II) Model Training : </a:t>
            </a:r>
          </a:p>
        </p:txBody>
      </p:sp>
      <p:sp>
        <p:nvSpPr>
          <p:cNvPr id="428" name="Google Shape;428;p53">
            <a:extLst>
              <a:ext uri="{FF2B5EF4-FFF2-40B4-BE49-F238E27FC236}">
                <a16:creationId xmlns:a16="http://schemas.microsoft.com/office/drawing/2014/main" id="{D2E46EB9-5A38-E9DE-C48E-339C58B22973}"/>
              </a:ext>
            </a:extLst>
          </p:cNvPr>
          <p:cNvSpPr txBox="1"/>
          <p:nvPr/>
        </p:nvSpPr>
        <p:spPr>
          <a:xfrm>
            <a:off x="442976" y="1175246"/>
            <a:ext cx="8227200" cy="277200"/>
          </a:xfrm>
          <a:prstGeom prst="rect">
            <a:avLst/>
          </a:prstGeom>
          <a:noFill/>
          <a:ln>
            <a:noFill/>
          </a:ln>
        </p:spPr>
        <p:txBody>
          <a:bodyPr spcFirstLastPara="1" wrap="square" lIns="0" tIns="0" rIns="0" bIns="0" anchor="t" anchorCtr="0">
            <a:spAutoFit/>
          </a:bodyPr>
          <a:lstStyle/>
          <a:p>
            <a:pPr marL="457200" lvl="0" indent="0" algn="just" rtl="0">
              <a:lnSpc>
                <a:spcPct val="140423"/>
              </a:lnSpc>
              <a:spcBef>
                <a:spcPts val="0"/>
              </a:spcBef>
              <a:spcAft>
                <a:spcPts val="0"/>
              </a:spcAft>
              <a:buNone/>
            </a:pPr>
            <a:endParaRPr sz="1800">
              <a:latin typeface="Times New Roman"/>
              <a:ea typeface="Times New Roman"/>
              <a:cs typeface="Times New Roman"/>
              <a:sym typeface="Times New Roman"/>
            </a:endParaRPr>
          </a:p>
        </p:txBody>
      </p:sp>
      <p:grpSp>
        <p:nvGrpSpPr>
          <p:cNvPr id="429" name="Google Shape;429;p53">
            <a:extLst>
              <a:ext uri="{FF2B5EF4-FFF2-40B4-BE49-F238E27FC236}">
                <a16:creationId xmlns:a16="http://schemas.microsoft.com/office/drawing/2014/main" id="{516AE2CB-BBD8-F62A-52DD-3455435DFC2D}"/>
              </a:ext>
            </a:extLst>
          </p:cNvPr>
          <p:cNvGrpSpPr/>
          <p:nvPr/>
        </p:nvGrpSpPr>
        <p:grpSpPr>
          <a:xfrm>
            <a:off x="315336" y="840600"/>
            <a:ext cx="8513349" cy="26337"/>
            <a:chOff x="0" y="0"/>
            <a:chExt cx="22702265" cy="70231"/>
          </a:xfrm>
        </p:grpSpPr>
        <p:sp>
          <p:nvSpPr>
            <p:cNvPr id="430" name="Google Shape;430;p53">
              <a:extLst>
                <a:ext uri="{FF2B5EF4-FFF2-40B4-BE49-F238E27FC236}">
                  <a16:creationId xmlns:a16="http://schemas.microsoft.com/office/drawing/2014/main" id="{A9644865-5724-9922-D1EE-6C3CBB16F379}"/>
                </a:ext>
              </a:extLst>
            </p:cNvPr>
            <p:cNvSpPr/>
            <p:nvPr/>
          </p:nvSpPr>
          <p:spPr>
            <a:xfrm>
              <a:off x="12700" y="12700"/>
              <a:ext cx="22676865" cy="44831"/>
            </a:xfrm>
            <a:custGeom>
              <a:avLst/>
              <a:gdLst/>
              <a:ahLst/>
              <a:cxnLst/>
              <a:rect l="l" t="t" r="r" b="b"/>
              <a:pathLst>
                <a:path w="22676865" h="44831" extrusionOk="0">
                  <a:moveTo>
                    <a:pt x="0" y="0"/>
                  </a:moveTo>
                  <a:lnTo>
                    <a:pt x="22676865" y="0"/>
                  </a:lnTo>
                  <a:lnTo>
                    <a:pt x="22676865" y="44831"/>
                  </a:lnTo>
                  <a:lnTo>
                    <a:pt x="0" y="44831"/>
                  </a:lnTo>
                  <a:close/>
                </a:path>
              </a:pathLst>
            </a:custGeom>
            <a:solidFill>
              <a:srgbClr val="000000"/>
            </a:solidFill>
            <a:ln>
              <a:noFill/>
            </a:ln>
          </p:spPr>
        </p:sp>
        <p:sp>
          <p:nvSpPr>
            <p:cNvPr id="431" name="Google Shape;431;p53">
              <a:extLst>
                <a:ext uri="{FF2B5EF4-FFF2-40B4-BE49-F238E27FC236}">
                  <a16:creationId xmlns:a16="http://schemas.microsoft.com/office/drawing/2014/main" id="{C54FCE0C-086C-E76B-F243-0772D6663E39}"/>
                </a:ext>
              </a:extLst>
            </p:cNvPr>
            <p:cNvSpPr/>
            <p:nvPr/>
          </p:nvSpPr>
          <p:spPr>
            <a:xfrm>
              <a:off x="0" y="0"/>
              <a:ext cx="22702265" cy="70231"/>
            </a:xfrm>
            <a:custGeom>
              <a:avLst/>
              <a:gdLst/>
              <a:ahLst/>
              <a:cxnLst/>
              <a:rect l="l" t="t" r="r" b="b"/>
              <a:pathLst>
                <a:path w="22702265" h="70231" extrusionOk="0">
                  <a:moveTo>
                    <a:pt x="12700" y="0"/>
                  </a:moveTo>
                  <a:lnTo>
                    <a:pt x="22689565" y="0"/>
                  </a:lnTo>
                  <a:cubicBezTo>
                    <a:pt x="22696551" y="0"/>
                    <a:pt x="22702265" y="5715"/>
                    <a:pt x="22702265" y="12700"/>
                  </a:cubicBezTo>
                  <a:lnTo>
                    <a:pt x="22702265" y="57531"/>
                  </a:lnTo>
                  <a:cubicBezTo>
                    <a:pt x="22702265" y="64516"/>
                    <a:pt x="22696551" y="70231"/>
                    <a:pt x="22689565" y="70231"/>
                  </a:cubicBezTo>
                  <a:lnTo>
                    <a:pt x="12700" y="70231"/>
                  </a:lnTo>
                  <a:cubicBezTo>
                    <a:pt x="5715" y="70231"/>
                    <a:pt x="0" y="64516"/>
                    <a:pt x="0" y="57531"/>
                  </a:cubicBezTo>
                  <a:lnTo>
                    <a:pt x="0" y="12700"/>
                  </a:lnTo>
                  <a:cubicBezTo>
                    <a:pt x="0" y="5715"/>
                    <a:pt x="5715" y="0"/>
                    <a:pt x="12700" y="0"/>
                  </a:cubicBezTo>
                  <a:moveTo>
                    <a:pt x="12700" y="25400"/>
                  </a:moveTo>
                  <a:lnTo>
                    <a:pt x="12700" y="12700"/>
                  </a:lnTo>
                  <a:lnTo>
                    <a:pt x="25400" y="12700"/>
                  </a:lnTo>
                  <a:lnTo>
                    <a:pt x="25400" y="57531"/>
                  </a:lnTo>
                  <a:lnTo>
                    <a:pt x="12700" y="57531"/>
                  </a:lnTo>
                  <a:lnTo>
                    <a:pt x="12700" y="44831"/>
                  </a:lnTo>
                  <a:lnTo>
                    <a:pt x="22689565" y="44831"/>
                  </a:lnTo>
                  <a:lnTo>
                    <a:pt x="22689565" y="57531"/>
                  </a:lnTo>
                  <a:lnTo>
                    <a:pt x="22676865" y="57531"/>
                  </a:lnTo>
                  <a:lnTo>
                    <a:pt x="22676865" y="12700"/>
                  </a:lnTo>
                  <a:lnTo>
                    <a:pt x="22689565" y="12700"/>
                  </a:lnTo>
                  <a:lnTo>
                    <a:pt x="22689565" y="25400"/>
                  </a:lnTo>
                  <a:lnTo>
                    <a:pt x="12700" y="25400"/>
                  </a:lnTo>
                  <a:close/>
                </a:path>
              </a:pathLst>
            </a:custGeom>
            <a:solidFill>
              <a:srgbClr val="595959"/>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grpSp>
      <p:sp>
        <p:nvSpPr>
          <p:cNvPr id="432" name="Google Shape;432;p53">
            <a:extLst>
              <a:ext uri="{FF2B5EF4-FFF2-40B4-BE49-F238E27FC236}">
                <a16:creationId xmlns:a16="http://schemas.microsoft.com/office/drawing/2014/main" id="{BC587E15-E041-89FF-99F2-A22AA2023E80}"/>
              </a:ext>
            </a:extLst>
          </p:cNvPr>
          <p:cNvSpPr txBox="1"/>
          <p:nvPr/>
        </p:nvSpPr>
        <p:spPr>
          <a:xfrm>
            <a:off x="413338" y="1067538"/>
            <a:ext cx="3671100" cy="107700"/>
          </a:xfrm>
          <a:prstGeom prst="rect">
            <a:avLst/>
          </a:prstGeom>
          <a:noFill/>
          <a:ln>
            <a:noFill/>
          </a:ln>
        </p:spPr>
        <p:txBody>
          <a:bodyPr spcFirstLastPara="1" wrap="square" lIns="0" tIns="0" rIns="0" bIns="0" anchor="t" anchorCtr="0">
            <a:spAutoFit/>
          </a:bodyPr>
          <a:lstStyle/>
          <a:p>
            <a:pPr marL="0" marR="0" lvl="0" indent="0" algn="l" rtl="0">
              <a:lnSpc>
                <a:spcPct val="119996"/>
              </a:lnSpc>
              <a:spcBef>
                <a:spcPts val="0"/>
              </a:spcBef>
              <a:spcAft>
                <a:spcPts val="0"/>
              </a:spcAft>
              <a:buNone/>
            </a:pPr>
            <a:endParaRPr sz="700"/>
          </a:p>
        </p:txBody>
      </p:sp>
      <p:sp>
        <p:nvSpPr>
          <p:cNvPr id="433" name="Google Shape;433;p53">
            <a:extLst>
              <a:ext uri="{FF2B5EF4-FFF2-40B4-BE49-F238E27FC236}">
                <a16:creationId xmlns:a16="http://schemas.microsoft.com/office/drawing/2014/main" id="{1693D7B9-8D22-DEDB-9D76-36F70A227E66}"/>
              </a:ext>
            </a:extLst>
          </p:cNvPr>
          <p:cNvSpPr/>
          <p:nvPr/>
        </p:nvSpPr>
        <p:spPr>
          <a:xfrm>
            <a:off x="147750" y="142125"/>
            <a:ext cx="8865441" cy="4859226"/>
          </a:xfrm>
          <a:custGeom>
            <a:avLst/>
            <a:gdLst/>
            <a:ahLst/>
            <a:cxnLst/>
            <a:rect l="l" t="t" r="r" b="b"/>
            <a:pathLst>
              <a:path w="23641177" h="12957937" extrusionOk="0">
                <a:moveTo>
                  <a:pt x="25400" y="0"/>
                </a:moveTo>
                <a:lnTo>
                  <a:pt x="23615777" y="0"/>
                </a:lnTo>
                <a:cubicBezTo>
                  <a:pt x="23629747" y="0"/>
                  <a:pt x="23641177" y="11430"/>
                  <a:pt x="23641177" y="25400"/>
                </a:cubicBezTo>
                <a:lnTo>
                  <a:pt x="23641177" y="12932537"/>
                </a:lnTo>
                <a:cubicBezTo>
                  <a:pt x="23641177" y="12946507"/>
                  <a:pt x="23629747" y="12957937"/>
                  <a:pt x="23615777" y="12957937"/>
                </a:cubicBezTo>
                <a:lnTo>
                  <a:pt x="25400" y="12957937"/>
                </a:lnTo>
                <a:cubicBezTo>
                  <a:pt x="11430" y="12957937"/>
                  <a:pt x="0" y="12946507"/>
                  <a:pt x="0" y="12932537"/>
                </a:cubicBezTo>
                <a:lnTo>
                  <a:pt x="0" y="25400"/>
                </a:lnTo>
                <a:cubicBezTo>
                  <a:pt x="0" y="11430"/>
                  <a:pt x="11430" y="0"/>
                  <a:pt x="25400" y="0"/>
                </a:cubicBezTo>
                <a:moveTo>
                  <a:pt x="25400" y="50800"/>
                </a:moveTo>
                <a:lnTo>
                  <a:pt x="25400" y="25400"/>
                </a:lnTo>
                <a:lnTo>
                  <a:pt x="50800" y="25400"/>
                </a:lnTo>
                <a:lnTo>
                  <a:pt x="50800" y="12932537"/>
                </a:lnTo>
                <a:lnTo>
                  <a:pt x="25400" y="12932537"/>
                </a:lnTo>
                <a:lnTo>
                  <a:pt x="25400" y="12907137"/>
                </a:lnTo>
                <a:lnTo>
                  <a:pt x="23615777" y="12907137"/>
                </a:lnTo>
                <a:lnTo>
                  <a:pt x="23615777" y="12932537"/>
                </a:lnTo>
                <a:lnTo>
                  <a:pt x="23590377" y="12932537"/>
                </a:lnTo>
                <a:lnTo>
                  <a:pt x="23590377" y="25400"/>
                </a:lnTo>
                <a:lnTo>
                  <a:pt x="23615777" y="25400"/>
                </a:lnTo>
                <a:lnTo>
                  <a:pt x="23615777" y="50800"/>
                </a:lnTo>
                <a:lnTo>
                  <a:pt x="25400" y="50800"/>
                </a:lnTo>
                <a:close/>
              </a:path>
            </a:pathLst>
          </a:custGeom>
          <a:solidFill>
            <a:srgbClr val="000000"/>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434" name="Google Shape;434;p53">
            <a:extLst>
              <a:ext uri="{FF2B5EF4-FFF2-40B4-BE49-F238E27FC236}">
                <a16:creationId xmlns:a16="http://schemas.microsoft.com/office/drawing/2014/main" id="{402C9848-852D-B025-E375-621698C3230C}"/>
              </a:ext>
            </a:extLst>
          </p:cNvPr>
          <p:cNvSpPr txBox="1"/>
          <p:nvPr/>
        </p:nvSpPr>
        <p:spPr>
          <a:xfrm>
            <a:off x="341913" y="926036"/>
            <a:ext cx="8227200" cy="1094115"/>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r>
              <a:rPr lang="en-IN" sz="1700" b="1" dirty="0">
                <a:solidFill>
                  <a:schemeClr val="dk1"/>
                </a:solidFill>
                <a:latin typeface="Times New Roman"/>
                <a:ea typeface="Times New Roman"/>
                <a:cs typeface="Times New Roman"/>
                <a:sym typeface="Times New Roman"/>
              </a:rPr>
              <a:t>Best Metrics – Allocated Bandwidth (Model 2) </a:t>
            </a:r>
            <a:r>
              <a:rPr lang="en" sz="1700" b="1" dirty="0">
                <a:solidFill>
                  <a:schemeClr val="dk1"/>
                </a:solidFill>
                <a:latin typeface="Times New Roman"/>
                <a:ea typeface="Times New Roman"/>
                <a:cs typeface="Times New Roman"/>
                <a:sym typeface="Times New Roman"/>
              </a:rPr>
              <a:t>:</a:t>
            </a:r>
          </a:p>
          <a:p>
            <a:pPr marL="0" lvl="0" indent="0" algn="l" rtl="0">
              <a:lnSpc>
                <a:spcPct val="115000"/>
              </a:lnSpc>
              <a:spcBef>
                <a:spcPts val="1200"/>
              </a:spcBef>
              <a:spcAft>
                <a:spcPts val="0"/>
              </a:spcAft>
              <a:buNone/>
            </a:pPr>
            <a:endParaRPr lang="en" sz="1700" b="1" dirty="0">
              <a:solidFill>
                <a:schemeClr val="dk1"/>
              </a:solidFill>
              <a:latin typeface="Times New Roman"/>
              <a:ea typeface="Times New Roman"/>
              <a:cs typeface="Times New Roman"/>
              <a:sym typeface="Times New Roman"/>
            </a:endParaRPr>
          </a:p>
        </p:txBody>
      </p:sp>
      <p:pic>
        <p:nvPicPr>
          <p:cNvPr id="2" name="Picture 1">
            <a:extLst>
              <a:ext uri="{FF2B5EF4-FFF2-40B4-BE49-F238E27FC236}">
                <a16:creationId xmlns:a16="http://schemas.microsoft.com/office/drawing/2014/main" id="{7E6914BB-68DF-2E4C-9339-AA3669CE8325}"/>
              </a:ext>
            </a:extLst>
          </p:cNvPr>
          <p:cNvPicPr>
            <a:picLocks noChangeAspect="1"/>
          </p:cNvPicPr>
          <p:nvPr/>
        </p:nvPicPr>
        <p:blipFill>
          <a:blip r:embed="rId3"/>
          <a:stretch>
            <a:fillRect/>
          </a:stretch>
        </p:blipFill>
        <p:spPr>
          <a:xfrm>
            <a:off x="1912319" y="1804239"/>
            <a:ext cx="5086387" cy="3028972"/>
          </a:xfrm>
          <a:prstGeom prst="rect">
            <a:avLst/>
          </a:prstGeom>
        </p:spPr>
      </p:pic>
    </p:spTree>
    <p:extLst>
      <p:ext uri="{BB962C8B-B14F-4D97-AF65-F5344CB8AC3E}">
        <p14:creationId xmlns:p14="http://schemas.microsoft.com/office/powerpoint/2010/main" val="27445977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40"/>
          <p:cNvSpPr txBox="1"/>
          <p:nvPr/>
        </p:nvSpPr>
        <p:spPr>
          <a:xfrm>
            <a:off x="357450" y="240732"/>
            <a:ext cx="8429100" cy="384900"/>
          </a:xfrm>
          <a:prstGeom prst="rect">
            <a:avLst/>
          </a:prstGeom>
          <a:noFill/>
          <a:ln>
            <a:noFill/>
          </a:ln>
        </p:spPr>
        <p:txBody>
          <a:bodyPr spcFirstLastPara="1" wrap="square" lIns="0" tIns="0" rIns="0" bIns="0" anchor="t" anchorCtr="0">
            <a:spAutoFit/>
          </a:bodyPr>
          <a:lstStyle/>
          <a:p>
            <a:pPr marL="0" marR="0" lvl="0" indent="0" algn="l" rtl="0">
              <a:lnSpc>
                <a:spcPct val="120004"/>
              </a:lnSpc>
              <a:spcBef>
                <a:spcPts val="0"/>
              </a:spcBef>
              <a:spcAft>
                <a:spcPts val="0"/>
              </a:spcAft>
              <a:buNone/>
            </a:pPr>
            <a:r>
              <a:rPr lang="en" sz="2500" b="0" i="0" u="none" strike="noStrike" cap="none">
                <a:solidFill>
                  <a:srgbClr val="FF0000"/>
                </a:solidFill>
                <a:latin typeface="Times New Roman"/>
                <a:ea typeface="Times New Roman"/>
                <a:cs typeface="Times New Roman"/>
                <a:sym typeface="Times New Roman"/>
              </a:rPr>
              <a:t>Problem Statement </a:t>
            </a:r>
            <a:endParaRPr sz="700"/>
          </a:p>
        </p:txBody>
      </p:sp>
      <p:grpSp>
        <p:nvGrpSpPr>
          <p:cNvPr id="239" name="Google Shape;239;p40"/>
          <p:cNvGrpSpPr/>
          <p:nvPr/>
        </p:nvGrpSpPr>
        <p:grpSpPr>
          <a:xfrm>
            <a:off x="315314" y="739687"/>
            <a:ext cx="8513349" cy="26337"/>
            <a:chOff x="0" y="0"/>
            <a:chExt cx="22702265" cy="70231"/>
          </a:xfrm>
        </p:grpSpPr>
        <p:sp>
          <p:nvSpPr>
            <p:cNvPr id="240" name="Google Shape;240;p40"/>
            <p:cNvSpPr/>
            <p:nvPr/>
          </p:nvSpPr>
          <p:spPr>
            <a:xfrm>
              <a:off x="12700" y="12700"/>
              <a:ext cx="22676865" cy="44831"/>
            </a:xfrm>
            <a:custGeom>
              <a:avLst/>
              <a:gdLst/>
              <a:ahLst/>
              <a:cxnLst/>
              <a:rect l="l" t="t" r="r" b="b"/>
              <a:pathLst>
                <a:path w="22676865" h="44831" extrusionOk="0">
                  <a:moveTo>
                    <a:pt x="0" y="0"/>
                  </a:moveTo>
                  <a:lnTo>
                    <a:pt x="22676865" y="0"/>
                  </a:lnTo>
                  <a:lnTo>
                    <a:pt x="22676865" y="44831"/>
                  </a:lnTo>
                  <a:lnTo>
                    <a:pt x="0" y="44831"/>
                  </a:lnTo>
                  <a:close/>
                </a:path>
              </a:pathLst>
            </a:custGeom>
            <a:solidFill>
              <a:srgbClr val="000000"/>
            </a:solidFill>
            <a:ln>
              <a:noFill/>
            </a:ln>
          </p:spPr>
        </p:sp>
        <p:sp>
          <p:nvSpPr>
            <p:cNvPr id="241" name="Google Shape;241;p40"/>
            <p:cNvSpPr/>
            <p:nvPr/>
          </p:nvSpPr>
          <p:spPr>
            <a:xfrm>
              <a:off x="0" y="0"/>
              <a:ext cx="22702265" cy="70231"/>
            </a:xfrm>
            <a:custGeom>
              <a:avLst/>
              <a:gdLst/>
              <a:ahLst/>
              <a:cxnLst/>
              <a:rect l="l" t="t" r="r" b="b"/>
              <a:pathLst>
                <a:path w="22702265" h="70231" extrusionOk="0">
                  <a:moveTo>
                    <a:pt x="12700" y="0"/>
                  </a:moveTo>
                  <a:lnTo>
                    <a:pt x="22689565" y="0"/>
                  </a:lnTo>
                  <a:cubicBezTo>
                    <a:pt x="22696551" y="0"/>
                    <a:pt x="22702265" y="5715"/>
                    <a:pt x="22702265" y="12700"/>
                  </a:cubicBezTo>
                  <a:lnTo>
                    <a:pt x="22702265" y="57531"/>
                  </a:lnTo>
                  <a:cubicBezTo>
                    <a:pt x="22702265" y="64516"/>
                    <a:pt x="22696551" y="70231"/>
                    <a:pt x="22689565" y="70231"/>
                  </a:cubicBezTo>
                  <a:lnTo>
                    <a:pt x="12700" y="70231"/>
                  </a:lnTo>
                  <a:cubicBezTo>
                    <a:pt x="5715" y="70231"/>
                    <a:pt x="0" y="64516"/>
                    <a:pt x="0" y="57531"/>
                  </a:cubicBezTo>
                  <a:lnTo>
                    <a:pt x="0" y="12700"/>
                  </a:lnTo>
                  <a:cubicBezTo>
                    <a:pt x="0" y="5715"/>
                    <a:pt x="5715" y="0"/>
                    <a:pt x="12700" y="0"/>
                  </a:cubicBezTo>
                  <a:moveTo>
                    <a:pt x="12700" y="25400"/>
                  </a:moveTo>
                  <a:lnTo>
                    <a:pt x="12700" y="12700"/>
                  </a:lnTo>
                  <a:lnTo>
                    <a:pt x="25400" y="12700"/>
                  </a:lnTo>
                  <a:lnTo>
                    <a:pt x="25400" y="57531"/>
                  </a:lnTo>
                  <a:lnTo>
                    <a:pt x="12700" y="57531"/>
                  </a:lnTo>
                  <a:lnTo>
                    <a:pt x="12700" y="44831"/>
                  </a:lnTo>
                  <a:lnTo>
                    <a:pt x="22689565" y="44831"/>
                  </a:lnTo>
                  <a:lnTo>
                    <a:pt x="22689565" y="57531"/>
                  </a:lnTo>
                  <a:lnTo>
                    <a:pt x="22676865" y="57531"/>
                  </a:lnTo>
                  <a:lnTo>
                    <a:pt x="22676865" y="12700"/>
                  </a:lnTo>
                  <a:lnTo>
                    <a:pt x="22689565" y="12700"/>
                  </a:lnTo>
                  <a:lnTo>
                    <a:pt x="22689565" y="25400"/>
                  </a:lnTo>
                  <a:lnTo>
                    <a:pt x="12700" y="25400"/>
                  </a:lnTo>
                  <a:close/>
                </a:path>
              </a:pathLst>
            </a:custGeom>
            <a:solidFill>
              <a:srgbClr val="595959"/>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grpSp>
      <p:sp>
        <p:nvSpPr>
          <p:cNvPr id="242" name="Google Shape;242;p40"/>
          <p:cNvSpPr/>
          <p:nvPr/>
        </p:nvSpPr>
        <p:spPr>
          <a:xfrm>
            <a:off x="147750" y="142125"/>
            <a:ext cx="8865441" cy="4859226"/>
          </a:xfrm>
          <a:custGeom>
            <a:avLst/>
            <a:gdLst/>
            <a:ahLst/>
            <a:cxnLst/>
            <a:rect l="l" t="t" r="r" b="b"/>
            <a:pathLst>
              <a:path w="23641177" h="12957937" extrusionOk="0">
                <a:moveTo>
                  <a:pt x="25400" y="0"/>
                </a:moveTo>
                <a:lnTo>
                  <a:pt x="23615777" y="0"/>
                </a:lnTo>
                <a:cubicBezTo>
                  <a:pt x="23629747" y="0"/>
                  <a:pt x="23641177" y="11430"/>
                  <a:pt x="23641177" y="25400"/>
                </a:cubicBezTo>
                <a:lnTo>
                  <a:pt x="23641177" y="12932537"/>
                </a:lnTo>
                <a:cubicBezTo>
                  <a:pt x="23641177" y="12946507"/>
                  <a:pt x="23629747" y="12957937"/>
                  <a:pt x="23615777" y="12957937"/>
                </a:cubicBezTo>
                <a:lnTo>
                  <a:pt x="25400" y="12957937"/>
                </a:lnTo>
                <a:cubicBezTo>
                  <a:pt x="11430" y="12957937"/>
                  <a:pt x="0" y="12946507"/>
                  <a:pt x="0" y="12932537"/>
                </a:cubicBezTo>
                <a:lnTo>
                  <a:pt x="0" y="25400"/>
                </a:lnTo>
                <a:cubicBezTo>
                  <a:pt x="0" y="11430"/>
                  <a:pt x="11430" y="0"/>
                  <a:pt x="25400" y="0"/>
                </a:cubicBezTo>
                <a:moveTo>
                  <a:pt x="25400" y="50800"/>
                </a:moveTo>
                <a:lnTo>
                  <a:pt x="25400" y="25400"/>
                </a:lnTo>
                <a:lnTo>
                  <a:pt x="50800" y="25400"/>
                </a:lnTo>
                <a:lnTo>
                  <a:pt x="50800" y="12932537"/>
                </a:lnTo>
                <a:lnTo>
                  <a:pt x="25400" y="12932537"/>
                </a:lnTo>
                <a:lnTo>
                  <a:pt x="25400" y="12907137"/>
                </a:lnTo>
                <a:lnTo>
                  <a:pt x="23615777" y="12907137"/>
                </a:lnTo>
                <a:lnTo>
                  <a:pt x="23615777" y="12932537"/>
                </a:lnTo>
                <a:lnTo>
                  <a:pt x="23590377" y="12932537"/>
                </a:lnTo>
                <a:lnTo>
                  <a:pt x="23590377" y="25400"/>
                </a:lnTo>
                <a:lnTo>
                  <a:pt x="23615777" y="25400"/>
                </a:lnTo>
                <a:lnTo>
                  <a:pt x="23615777" y="50800"/>
                </a:lnTo>
                <a:lnTo>
                  <a:pt x="25400" y="50800"/>
                </a:lnTo>
                <a:close/>
              </a:path>
            </a:pathLst>
          </a:custGeom>
          <a:solidFill>
            <a:srgbClr val="000000"/>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243" name="Google Shape;243;p40"/>
          <p:cNvSpPr txBox="1"/>
          <p:nvPr/>
        </p:nvSpPr>
        <p:spPr>
          <a:xfrm>
            <a:off x="315313" y="1011663"/>
            <a:ext cx="8429100" cy="3556200"/>
          </a:xfrm>
          <a:prstGeom prst="rect">
            <a:avLst/>
          </a:prstGeom>
          <a:noFill/>
          <a:ln>
            <a:noFill/>
          </a:ln>
        </p:spPr>
        <p:txBody>
          <a:bodyPr spcFirstLastPara="1" wrap="square" lIns="0" tIns="0" rIns="0" bIns="0" anchor="t" anchorCtr="0">
            <a:spAutoFit/>
          </a:bodyPr>
          <a:lstStyle/>
          <a:p>
            <a:pPr marL="0" marR="0" lvl="0" indent="0" algn="just" rtl="0">
              <a:lnSpc>
                <a:spcPct val="180025"/>
              </a:lnSpc>
              <a:spcBef>
                <a:spcPts val="0"/>
              </a:spcBef>
              <a:spcAft>
                <a:spcPts val="0"/>
              </a:spcAft>
              <a:buNone/>
            </a:pPr>
            <a:r>
              <a:rPr lang="en" sz="1500">
                <a:latin typeface="Times New Roman"/>
                <a:ea typeface="Times New Roman"/>
                <a:cs typeface="Times New Roman"/>
                <a:sym typeface="Times New Roman"/>
              </a:rPr>
              <a:t>The increasing complexity and demand for high-performance applications in modern 5G networks necessitate efficient and secure resource optimization strategies. Multi-Access Edge Computing (MEC) offers low-latency, high-bandwidth, and reliable services at the network's edge. However, achieving dynamic resource allocation to meet diverse application requirements remains a significant challenge. Current approaches often lack modularity, and robust security, which are essential for applications such as enhanced Mobile Broadband (eMBB), Ultra-Reliable Low-Latency Communication (URLLC), and massive Machine-Type Communication (mMTC). Additionally, ensuring the integrity, confidentiality, and reliability of resource allocation processes underscores the growing importance of innovative solutions, such as blockchain, to effectively address these challenges.</a:t>
            </a:r>
            <a:endParaRPr sz="1500">
              <a:latin typeface="Times New Roman"/>
              <a:ea typeface="Times New Roman"/>
              <a:cs typeface="Times New Roman"/>
              <a:sym typeface="Times New Roman"/>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26">
          <a:extLst>
            <a:ext uri="{FF2B5EF4-FFF2-40B4-BE49-F238E27FC236}">
              <a16:creationId xmlns:a16="http://schemas.microsoft.com/office/drawing/2014/main" id="{DD460393-0908-FEC2-1C9A-4F81BBF8EB8B}"/>
            </a:ext>
          </a:extLst>
        </p:cNvPr>
        <p:cNvGrpSpPr/>
        <p:nvPr/>
      </p:nvGrpSpPr>
      <p:grpSpPr>
        <a:xfrm>
          <a:off x="0" y="0"/>
          <a:ext cx="0" cy="0"/>
          <a:chOff x="0" y="0"/>
          <a:chExt cx="0" cy="0"/>
        </a:xfrm>
      </p:grpSpPr>
      <p:sp>
        <p:nvSpPr>
          <p:cNvPr id="427" name="Google Shape;427;p53">
            <a:extLst>
              <a:ext uri="{FF2B5EF4-FFF2-40B4-BE49-F238E27FC236}">
                <a16:creationId xmlns:a16="http://schemas.microsoft.com/office/drawing/2014/main" id="{5C3872F6-BF95-D322-F0F4-6D91E4D1474C}"/>
              </a:ext>
            </a:extLst>
          </p:cNvPr>
          <p:cNvSpPr txBox="1"/>
          <p:nvPr/>
        </p:nvSpPr>
        <p:spPr>
          <a:xfrm>
            <a:off x="341913" y="430463"/>
            <a:ext cx="8429100" cy="461665"/>
          </a:xfrm>
          <a:prstGeom prst="rect">
            <a:avLst/>
          </a:prstGeom>
          <a:noFill/>
          <a:ln>
            <a:noFill/>
          </a:ln>
        </p:spPr>
        <p:txBody>
          <a:bodyPr spcFirstLastPara="1" wrap="square" lIns="0" tIns="0" rIns="0" bIns="0" anchor="t" anchorCtr="0">
            <a:spAutoFit/>
          </a:bodyPr>
          <a:lstStyle/>
          <a:p>
            <a:pPr marL="0" lvl="0" indent="0" algn="l" rtl="0">
              <a:lnSpc>
                <a:spcPct val="120004"/>
              </a:lnSpc>
              <a:spcBef>
                <a:spcPts val="0"/>
              </a:spcBef>
              <a:spcAft>
                <a:spcPts val="0"/>
              </a:spcAft>
              <a:buClr>
                <a:schemeClr val="dk1"/>
              </a:buClr>
              <a:buFont typeface="Arial"/>
              <a:buNone/>
            </a:pPr>
            <a:r>
              <a:rPr lang="en-IN" sz="2500" dirty="0">
                <a:solidFill>
                  <a:srgbClr val="FF0000"/>
                </a:solidFill>
                <a:latin typeface="Times New Roman"/>
                <a:ea typeface="Times New Roman"/>
                <a:cs typeface="Times New Roman"/>
                <a:sym typeface="Times New Roman"/>
              </a:rPr>
              <a:t>(II) Model Training : </a:t>
            </a:r>
          </a:p>
        </p:txBody>
      </p:sp>
      <p:sp>
        <p:nvSpPr>
          <p:cNvPr id="428" name="Google Shape;428;p53">
            <a:extLst>
              <a:ext uri="{FF2B5EF4-FFF2-40B4-BE49-F238E27FC236}">
                <a16:creationId xmlns:a16="http://schemas.microsoft.com/office/drawing/2014/main" id="{0F50E187-FC49-6670-1DD7-9FEEA1547361}"/>
              </a:ext>
            </a:extLst>
          </p:cNvPr>
          <p:cNvSpPr txBox="1"/>
          <p:nvPr/>
        </p:nvSpPr>
        <p:spPr>
          <a:xfrm>
            <a:off x="442976" y="1175246"/>
            <a:ext cx="8227200" cy="277200"/>
          </a:xfrm>
          <a:prstGeom prst="rect">
            <a:avLst/>
          </a:prstGeom>
          <a:noFill/>
          <a:ln>
            <a:noFill/>
          </a:ln>
        </p:spPr>
        <p:txBody>
          <a:bodyPr spcFirstLastPara="1" wrap="square" lIns="0" tIns="0" rIns="0" bIns="0" anchor="t" anchorCtr="0">
            <a:spAutoFit/>
          </a:bodyPr>
          <a:lstStyle/>
          <a:p>
            <a:pPr marL="457200" lvl="0" indent="0" algn="just" rtl="0">
              <a:lnSpc>
                <a:spcPct val="140423"/>
              </a:lnSpc>
              <a:spcBef>
                <a:spcPts val="0"/>
              </a:spcBef>
              <a:spcAft>
                <a:spcPts val="0"/>
              </a:spcAft>
              <a:buNone/>
            </a:pPr>
            <a:endParaRPr sz="1800">
              <a:latin typeface="Times New Roman"/>
              <a:ea typeface="Times New Roman"/>
              <a:cs typeface="Times New Roman"/>
              <a:sym typeface="Times New Roman"/>
            </a:endParaRPr>
          </a:p>
        </p:txBody>
      </p:sp>
      <p:grpSp>
        <p:nvGrpSpPr>
          <p:cNvPr id="429" name="Google Shape;429;p53">
            <a:extLst>
              <a:ext uri="{FF2B5EF4-FFF2-40B4-BE49-F238E27FC236}">
                <a16:creationId xmlns:a16="http://schemas.microsoft.com/office/drawing/2014/main" id="{50877A89-F860-EC5E-D1D4-58F0B896D239}"/>
              </a:ext>
            </a:extLst>
          </p:cNvPr>
          <p:cNvGrpSpPr/>
          <p:nvPr/>
        </p:nvGrpSpPr>
        <p:grpSpPr>
          <a:xfrm>
            <a:off x="315336" y="840600"/>
            <a:ext cx="8513349" cy="26337"/>
            <a:chOff x="0" y="0"/>
            <a:chExt cx="22702265" cy="70231"/>
          </a:xfrm>
        </p:grpSpPr>
        <p:sp>
          <p:nvSpPr>
            <p:cNvPr id="430" name="Google Shape;430;p53">
              <a:extLst>
                <a:ext uri="{FF2B5EF4-FFF2-40B4-BE49-F238E27FC236}">
                  <a16:creationId xmlns:a16="http://schemas.microsoft.com/office/drawing/2014/main" id="{E2DE57B2-513E-C0A0-45F0-4AD2372C58F0}"/>
                </a:ext>
              </a:extLst>
            </p:cNvPr>
            <p:cNvSpPr/>
            <p:nvPr/>
          </p:nvSpPr>
          <p:spPr>
            <a:xfrm>
              <a:off x="12700" y="12700"/>
              <a:ext cx="22676865" cy="44831"/>
            </a:xfrm>
            <a:custGeom>
              <a:avLst/>
              <a:gdLst/>
              <a:ahLst/>
              <a:cxnLst/>
              <a:rect l="l" t="t" r="r" b="b"/>
              <a:pathLst>
                <a:path w="22676865" h="44831" extrusionOk="0">
                  <a:moveTo>
                    <a:pt x="0" y="0"/>
                  </a:moveTo>
                  <a:lnTo>
                    <a:pt x="22676865" y="0"/>
                  </a:lnTo>
                  <a:lnTo>
                    <a:pt x="22676865" y="44831"/>
                  </a:lnTo>
                  <a:lnTo>
                    <a:pt x="0" y="44831"/>
                  </a:lnTo>
                  <a:close/>
                </a:path>
              </a:pathLst>
            </a:custGeom>
            <a:solidFill>
              <a:srgbClr val="000000"/>
            </a:solidFill>
            <a:ln>
              <a:noFill/>
            </a:ln>
          </p:spPr>
        </p:sp>
        <p:sp>
          <p:nvSpPr>
            <p:cNvPr id="431" name="Google Shape;431;p53">
              <a:extLst>
                <a:ext uri="{FF2B5EF4-FFF2-40B4-BE49-F238E27FC236}">
                  <a16:creationId xmlns:a16="http://schemas.microsoft.com/office/drawing/2014/main" id="{DDD1BD8B-F693-9A5C-A3E2-15D079D8D382}"/>
                </a:ext>
              </a:extLst>
            </p:cNvPr>
            <p:cNvSpPr/>
            <p:nvPr/>
          </p:nvSpPr>
          <p:spPr>
            <a:xfrm>
              <a:off x="0" y="0"/>
              <a:ext cx="22702265" cy="70231"/>
            </a:xfrm>
            <a:custGeom>
              <a:avLst/>
              <a:gdLst/>
              <a:ahLst/>
              <a:cxnLst/>
              <a:rect l="l" t="t" r="r" b="b"/>
              <a:pathLst>
                <a:path w="22702265" h="70231" extrusionOk="0">
                  <a:moveTo>
                    <a:pt x="12700" y="0"/>
                  </a:moveTo>
                  <a:lnTo>
                    <a:pt x="22689565" y="0"/>
                  </a:lnTo>
                  <a:cubicBezTo>
                    <a:pt x="22696551" y="0"/>
                    <a:pt x="22702265" y="5715"/>
                    <a:pt x="22702265" y="12700"/>
                  </a:cubicBezTo>
                  <a:lnTo>
                    <a:pt x="22702265" y="57531"/>
                  </a:lnTo>
                  <a:cubicBezTo>
                    <a:pt x="22702265" y="64516"/>
                    <a:pt x="22696551" y="70231"/>
                    <a:pt x="22689565" y="70231"/>
                  </a:cubicBezTo>
                  <a:lnTo>
                    <a:pt x="12700" y="70231"/>
                  </a:lnTo>
                  <a:cubicBezTo>
                    <a:pt x="5715" y="70231"/>
                    <a:pt x="0" y="64516"/>
                    <a:pt x="0" y="57531"/>
                  </a:cubicBezTo>
                  <a:lnTo>
                    <a:pt x="0" y="12700"/>
                  </a:lnTo>
                  <a:cubicBezTo>
                    <a:pt x="0" y="5715"/>
                    <a:pt x="5715" y="0"/>
                    <a:pt x="12700" y="0"/>
                  </a:cubicBezTo>
                  <a:moveTo>
                    <a:pt x="12700" y="25400"/>
                  </a:moveTo>
                  <a:lnTo>
                    <a:pt x="12700" y="12700"/>
                  </a:lnTo>
                  <a:lnTo>
                    <a:pt x="25400" y="12700"/>
                  </a:lnTo>
                  <a:lnTo>
                    <a:pt x="25400" y="57531"/>
                  </a:lnTo>
                  <a:lnTo>
                    <a:pt x="12700" y="57531"/>
                  </a:lnTo>
                  <a:lnTo>
                    <a:pt x="12700" y="44831"/>
                  </a:lnTo>
                  <a:lnTo>
                    <a:pt x="22689565" y="44831"/>
                  </a:lnTo>
                  <a:lnTo>
                    <a:pt x="22689565" y="57531"/>
                  </a:lnTo>
                  <a:lnTo>
                    <a:pt x="22676865" y="57531"/>
                  </a:lnTo>
                  <a:lnTo>
                    <a:pt x="22676865" y="12700"/>
                  </a:lnTo>
                  <a:lnTo>
                    <a:pt x="22689565" y="12700"/>
                  </a:lnTo>
                  <a:lnTo>
                    <a:pt x="22689565" y="25400"/>
                  </a:lnTo>
                  <a:lnTo>
                    <a:pt x="12700" y="25400"/>
                  </a:lnTo>
                  <a:close/>
                </a:path>
              </a:pathLst>
            </a:custGeom>
            <a:solidFill>
              <a:srgbClr val="595959"/>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grpSp>
      <p:sp>
        <p:nvSpPr>
          <p:cNvPr id="432" name="Google Shape;432;p53">
            <a:extLst>
              <a:ext uri="{FF2B5EF4-FFF2-40B4-BE49-F238E27FC236}">
                <a16:creationId xmlns:a16="http://schemas.microsoft.com/office/drawing/2014/main" id="{BF34991B-F65A-77BE-80E3-AA14E79D392D}"/>
              </a:ext>
            </a:extLst>
          </p:cNvPr>
          <p:cNvSpPr txBox="1"/>
          <p:nvPr/>
        </p:nvSpPr>
        <p:spPr>
          <a:xfrm>
            <a:off x="413338" y="1067538"/>
            <a:ext cx="3671100" cy="107700"/>
          </a:xfrm>
          <a:prstGeom prst="rect">
            <a:avLst/>
          </a:prstGeom>
          <a:noFill/>
          <a:ln>
            <a:noFill/>
          </a:ln>
        </p:spPr>
        <p:txBody>
          <a:bodyPr spcFirstLastPara="1" wrap="square" lIns="0" tIns="0" rIns="0" bIns="0" anchor="t" anchorCtr="0">
            <a:spAutoFit/>
          </a:bodyPr>
          <a:lstStyle/>
          <a:p>
            <a:pPr marL="0" marR="0" lvl="0" indent="0" algn="l" rtl="0">
              <a:lnSpc>
                <a:spcPct val="119996"/>
              </a:lnSpc>
              <a:spcBef>
                <a:spcPts val="0"/>
              </a:spcBef>
              <a:spcAft>
                <a:spcPts val="0"/>
              </a:spcAft>
              <a:buNone/>
            </a:pPr>
            <a:endParaRPr sz="700"/>
          </a:p>
        </p:txBody>
      </p:sp>
      <p:sp>
        <p:nvSpPr>
          <p:cNvPr id="433" name="Google Shape;433;p53">
            <a:extLst>
              <a:ext uri="{FF2B5EF4-FFF2-40B4-BE49-F238E27FC236}">
                <a16:creationId xmlns:a16="http://schemas.microsoft.com/office/drawing/2014/main" id="{C806C303-D27C-9A09-BA8A-CF36354C6A8D}"/>
              </a:ext>
            </a:extLst>
          </p:cNvPr>
          <p:cNvSpPr/>
          <p:nvPr/>
        </p:nvSpPr>
        <p:spPr>
          <a:xfrm>
            <a:off x="147750" y="142125"/>
            <a:ext cx="8865441" cy="4859226"/>
          </a:xfrm>
          <a:custGeom>
            <a:avLst/>
            <a:gdLst/>
            <a:ahLst/>
            <a:cxnLst/>
            <a:rect l="l" t="t" r="r" b="b"/>
            <a:pathLst>
              <a:path w="23641177" h="12957937" extrusionOk="0">
                <a:moveTo>
                  <a:pt x="25400" y="0"/>
                </a:moveTo>
                <a:lnTo>
                  <a:pt x="23615777" y="0"/>
                </a:lnTo>
                <a:cubicBezTo>
                  <a:pt x="23629747" y="0"/>
                  <a:pt x="23641177" y="11430"/>
                  <a:pt x="23641177" y="25400"/>
                </a:cubicBezTo>
                <a:lnTo>
                  <a:pt x="23641177" y="12932537"/>
                </a:lnTo>
                <a:cubicBezTo>
                  <a:pt x="23641177" y="12946507"/>
                  <a:pt x="23629747" y="12957937"/>
                  <a:pt x="23615777" y="12957937"/>
                </a:cubicBezTo>
                <a:lnTo>
                  <a:pt x="25400" y="12957937"/>
                </a:lnTo>
                <a:cubicBezTo>
                  <a:pt x="11430" y="12957937"/>
                  <a:pt x="0" y="12946507"/>
                  <a:pt x="0" y="12932537"/>
                </a:cubicBezTo>
                <a:lnTo>
                  <a:pt x="0" y="25400"/>
                </a:lnTo>
                <a:cubicBezTo>
                  <a:pt x="0" y="11430"/>
                  <a:pt x="11430" y="0"/>
                  <a:pt x="25400" y="0"/>
                </a:cubicBezTo>
                <a:moveTo>
                  <a:pt x="25400" y="50800"/>
                </a:moveTo>
                <a:lnTo>
                  <a:pt x="25400" y="25400"/>
                </a:lnTo>
                <a:lnTo>
                  <a:pt x="50800" y="25400"/>
                </a:lnTo>
                <a:lnTo>
                  <a:pt x="50800" y="12932537"/>
                </a:lnTo>
                <a:lnTo>
                  <a:pt x="25400" y="12932537"/>
                </a:lnTo>
                <a:lnTo>
                  <a:pt x="25400" y="12907137"/>
                </a:lnTo>
                <a:lnTo>
                  <a:pt x="23615777" y="12907137"/>
                </a:lnTo>
                <a:lnTo>
                  <a:pt x="23615777" y="12932537"/>
                </a:lnTo>
                <a:lnTo>
                  <a:pt x="23590377" y="12932537"/>
                </a:lnTo>
                <a:lnTo>
                  <a:pt x="23590377" y="25400"/>
                </a:lnTo>
                <a:lnTo>
                  <a:pt x="23615777" y="25400"/>
                </a:lnTo>
                <a:lnTo>
                  <a:pt x="23615777" y="50800"/>
                </a:lnTo>
                <a:lnTo>
                  <a:pt x="25400" y="50800"/>
                </a:lnTo>
                <a:close/>
              </a:path>
            </a:pathLst>
          </a:custGeom>
          <a:solidFill>
            <a:srgbClr val="000000"/>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pic>
        <p:nvPicPr>
          <p:cNvPr id="4" name="Picture 3">
            <a:extLst>
              <a:ext uri="{FF2B5EF4-FFF2-40B4-BE49-F238E27FC236}">
                <a16:creationId xmlns:a16="http://schemas.microsoft.com/office/drawing/2014/main" id="{A34854A0-6833-2FB7-9790-336905C0907A}"/>
              </a:ext>
            </a:extLst>
          </p:cNvPr>
          <p:cNvPicPr>
            <a:picLocks noChangeAspect="1"/>
          </p:cNvPicPr>
          <p:nvPr/>
        </p:nvPicPr>
        <p:blipFill>
          <a:blip r:embed="rId3"/>
          <a:stretch>
            <a:fillRect/>
          </a:stretch>
        </p:blipFill>
        <p:spPr>
          <a:xfrm>
            <a:off x="1891377" y="1028793"/>
            <a:ext cx="4976573" cy="3269344"/>
          </a:xfrm>
          <a:prstGeom prst="rect">
            <a:avLst/>
          </a:prstGeom>
        </p:spPr>
      </p:pic>
      <p:sp>
        <p:nvSpPr>
          <p:cNvPr id="5" name="Google Shape;1022;p75">
            <a:extLst>
              <a:ext uri="{FF2B5EF4-FFF2-40B4-BE49-F238E27FC236}">
                <a16:creationId xmlns:a16="http://schemas.microsoft.com/office/drawing/2014/main" id="{7710F854-9581-5241-32DE-6127B5D20538}"/>
              </a:ext>
            </a:extLst>
          </p:cNvPr>
          <p:cNvSpPr txBox="1"/>
          <p:nvPr/>
        </p:nvSpPr>
        <p:spPr>
          <a:xfrm>
            <a:off x="571711" y="4377248"/>
            <a:ext cx="7615904" cy="46162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b="1" dirty="0">
                <a:solidFill>
                  <a:schemeClr val="dk1"/>
                </a:solidFill>
                <a:latin typeface="Times New Roman"/>
                <a:ea typeface="Times New Roman"/>
                <a:cs typeface="Times New Roman"/>
                <a:sym typeface="Times New Roman"/>
              </a:rPr>
              <a:t>No Significant Overfitting or Underfitting</a:t>
            </a:r>
            <a:r>
              <a:rPr lang="en-US" sz="1200" dirty="0">
                <a:solidFill>
                  <a:schemeClr val="dk1"/>
                </a:solidFill>
                <a:latin typeface="Times New Roman"/>
                <a:ea typeface="Times New Roman"/>
                <a:cs typeface="Times New Roman"/>
                <a:sym typeface="Times New Roman"/>
              </a:rPr>
              <a:t>: Given that both the training and testing metrics are close and the R² values are high, it suggests that the model is neither overfitting nor underfitting. It appears to be fitting the data well.</a:t>
            </a:r>
            <a:endParaRPr dirty="0">
              <a:latin typeface="Times New Roman"/>
              <a:ea typeface="Times New Roman"/>
              <a:cs typeface="Times New Roman"/>
              <a:sym typeface="Times New Roman"/>
            </a:endParaRPr>
          </a:p>
        </p:txBody>
      </p:sp>
    </p:spTree>
    <p:extLst>
      <p:ext uri="{BB962C8B-B14F-4D97-AF65-F5344CB8AC3E}">
        <p14:creationId xmlns:p14="http://schemas.microsoft.com/office/powerpoint/2010/main" val="373548291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26">
          <a:extLst>
            <a:ext uri="{FF2B5EF4-FFF2-40B4-BE49-F238E27FC236}">
              <a16:creationId xmlns:a16="http://schemas.microsoft.com/office/drawing/2014/main" id="{F6F21DBD-0267-BACE-5CE3-0DAE68A38C39}"/>
            </a:ext>
          </a:extLst>
        </p:cNvPr>
        <p:cNvGrpSpPr/>
        <p:nvPr/>
      </p:nvGrpSpPr>
      <p:grpSpPr>
        <a:xfrm>
          <a:off x="0" y="0"/>
          <a:ext cx="0" cy="0"/>
          <a:chOff x="0" y="0"/>
          <a:chExt cx="0" cy="0"/>
        </a:xfrm>
      </p:grpSpPr>
      <p:sp>
        <p:nvSpPr>
          <p:cNvPr id="427" name="Google Shape;427;p53">
            <a:extLst>
              <a:ext uri="{FF2B5EF4-FFF2-40B4-BE49-F238E27FC236}">
                <a16:creationId xmlns:a16="http://schemas.microsoft.com/office/drawing/2014/main" id="{6F53868E-2BA1-CF69-3E12-69CCF11A346D}"/>
              </a:ext>
            </a:extLst>
          </p:cNvPr>
          <p:cNvSpPr txBox="1"/>
          <p:nvPr/>
        </p:nvSpPr>
        <p:spPr>
          <a:xfrm>
            <a:off x="341913" y="430463"/>
            <a:ext cx="8429100" cy="461665"/>
          </a:xfrm>
          <a:prstGeom prst="rect">
            <a:avLst/>
          </a:prstGeom>
          <a:noFill/>
          <a:ln>
            <a:noFill/>
          </a:ln>
        </p:spPr>
        <p:txBody>
          <a:bodyPr spcFirstLastPara="1" wrap="square" lIns="0" tIns="0" rIns="0" bIns="0" anchor="t" anchorCtr="0">
            <a:spAutoFit/>
          </a:bodyPr>
          <a:lstStyle/>
          <a:p>
            <a:pPr marL="0" lvl="0" indent="0" algn="l" rtl="0">
              <a:lnSpc>
                <a:spcPct val="120004"/>
              </a:lnSpc>
              <a:spcBef>
                <a:spcPts val="0"/>
              </a:spcBef>
              <a:spcAft>
                <a:spcPts val="0"/>
              </a:spcAft>
              <a:buClr>
                <a:schemeClr val="dk1"/>
              </a:buClr>
              <a:buFont typeface="Arial"/>
              <a:buNone/>
            </a:pPr>
            <a:r>
              <a:rPr lang="en-IN" sz="2500" dirty="0">
                <a:solidFill>
                  <a:srgbClr val="FF0000"/>
                </a:solidFill>
                <a:latin typeface="Times New Roman"/>
                <a:ea typeface="Times New Roman"/>
                <a:cs typeface="Times New Roman"/>
                <a:sym typeface="Times New Roman"/>
              </a:rPr>
              <a:t>(II) Model Training : </a:t>
            </a:r>
          </a:p>
        </p:txBody>
      </p:sp>
      <p:sp>
        <p:nvSpPr>
          <p:cNvPr id="428" name="Google Shape;428;p53">
            <a:extLst>
              <a:ext uri="{FF2B5EF4-FFF2-40B4-BE49-F238E27FC236}">
                <a16:creationId xmlns:a16="http://schemas.microsoft.com/office/drawing/2014/main" id="{2B0E228C-92F3-DEDB-1079-9976E4BD33F3}"/>
              </a:ext>
            </a:extLst>
          </p:cNvPr>
          <p:cNvSpPr txBox="1"/>
          <p:nvPr/>
        </p:nvSpPr>
        <p:spPr>
          <a:xfrm>
            <a:off x="442976" y="1175246"/>
            <a:ext cx="8227200" cy="277200"/>
          </a:xfrm>
          <a:prstGeom prst="rect">
            <a:avLst/>
          </a:prstGeom>
          <a:noFill/>
          <a:ln>
            <a:noFill/>
          </a:ln>
        </p:spPr>
        <p:txBody>
          <a:bodyPr spcFirstLastPara="1" wrap="square" lIns="0" tIns="0" rIns="0" bIns="0" anchor="t" anchorCtr="0">
            <a:spAutoFit/>
          </a:bodyPr>
          <a:lstStyle/>
          <a:p>
            <a:pPr marL="457200" lvl="0" indent="0" algn="just" rtl="0">
              <a:lnSpc>
                <a:spcPct val="140423"/>
              </a:lnSpc>
              <a:spcBef>
                <a:spcPts val="0"/>
              </a:spcBef>
              <a:spcAft>
                <a:spcPts val="0"/>
              </a:spcAft>
              <a:buNone/>
            </a:pPr>
            <a:endParaRPr sz="1800">
              <a:latin typeface="Times New Roman"/>
              <a:ea typeface="Times New Roman"/>
              <a:cs typeface="Times New Roman"/>
              <a:sym typeface="Times New Roman"/>
            </a:endParaRPr>
          </a:p>
        </p:txBody>
      </p:sp>
      <p:grpSp>
        <p:nvGrpSpPr>
          <p:cNvPr id="429" name="Google Shape;429;p53">
            <a:extLst>
              <a:ext uri="{FF2B5EF4-FFF2-40B4-BE49-F238E27FC236}">
                <a16:creationId xmlns:a16="http://schemas.microsoft.com/office/drawing/2014/main" id="{40E1AC93-66A6-F33F-FBC5-6F5893125182}"/>
              </a:ext>
            </a:extLst>
          </p:cNvPr>
          <p:cNvGrpSpPr/>
          <p:nvPr/>
        </p:nvGrpSpPr>
        <p:grpSpPr>
          <a:xfrm>
            <a:off x="315336" y="840600"/>
            <a:ext cx="8513349" cy="26337"/>
            <a:chOff x="0" y="0"/>
            <a:chExt cx="22702265" cy="70231"/>
          </a:xfrm>
        </p:grpSpPr>
        <p:sp>
          <p:nvSpPr>
            <p:cNvPr id="430" name="Google Shape;430;p53">
              <a:extLst>
                <a:ext uri="{FF2B5EF4-FFF2-40B4-BE49-F238E27FC236}">
                  <a16:creationId xmlns:a16="http://schemas.microsoft.com/office/drawing/2014/main" id="{F2E54D9D-8985-E778-6E6F-009D082F5868}"/>
                </a:ext>
              </a:extLst>
            </p:cNvPr>
            <p:cNvSpPr/>
            <p:nvPr/>
          </p:nvSpPr>
          <p:spPr>
            <a:xfrm>
              <a:off x="12700" y="12700"/>
              <a:ext cx="22676865" cy="44831"/>
            </a:xfrm>
            <a:custGeom>
              <a:avLst/>
              <a:gdLst/>
              <a:ahLst/>
              <a:cxnLst/>
              <a:rect l="l" t="t" r="r" b="b"/>
              <a:pathLst>
                <a:path w="22676865" h="44831" extrusionOk="0">
                  <a:moveTo>
                    <a:pt x="0" y="0"/>
                  </a:moveTo>
                  <a:lnTo>
                    <a:pt x="22676865" y="0"/>
                  </a:lnTo>
                  <a:lnTo>
                    <a:pt x="22676865" y="44831"/>
                  </a:lnTo>
                  <a:lnTo>
                    <a:pt x="0" y="44831"/>
                  </a:lnTo>
                  <a:close/>
                </a:path>
              </a:pathLst>
            </a:custGeom>
            <a:solidFill>
              <a:srgbClr val="000000"/>
            </a:solidFill>
            <a:ln>
              <a:noFill/>
            </a:ln>
          </p:spPr>
        </p:sp>
        <p:sp>
          <p:nvSpPr>
            <p:cNvPr id="431" name="Google Shape;431;p53">
              <a:extLst>
                <a:ext uri="{FF2B5EF4-FFF2-40B4-BE49-F238E27FC236}">
                  <a16:creationId xmlns:a16="http://schemas.microsoft.com/office/drawing/2014/main" id="{E1373CA2-1259-661B-5886-44FFB9D089F6}"/>
                </a:ext>
              </a:extLst>
            </p:cNvPr>
            <p:cNvSpPr/>
            <p:nvPr/>
          </p:nvSpPr>
          <p:spPr>
            <a:xfrm>
              <a:off x="0" y="0"/>
              <a:ext cx="22702265" cy="70231"/>
            </a:xfrm>
            <a:custGeom>
              <a:avLst/>
              <a:gdLst/>
              <a:ahLst/>
              <a:cxnLst/>
              <a:rect l="l" t="t" r="r" b="b"/>
              <a:pathLst>
                <a:path w="22702265" h="70231" extrusionOk="0">
                  <a:moveTo>
                    <a:pt x="12700" y="0"/>
                  </a:moveTo>
                  <a:lnTo>
                    <a:pt x="22689565" y="0"/>
                  </a:lnTo>
                  <a:cubicBezTo>
                    <a:pt x="22696551" y="0"/>
                    <a:pt x="22702265" y="5715"/>
                    <a:pt x="22702265" y="12700"/>
                  </a:cubicBezTo>
                  <a:lnTo>
                    <a:pt x="22702265" y="57531"/>
                  </a:lnTo>
                  <a:cubicBezTo>
                    <a:pt x="22702265" y="64516"/>
                    <a:pt x="22696551" y="70231"/>
                    <a:pt x="22689565" y="70231"/>
                  </a:cubicBezTo>
                  <a:lnTo>
                    <a:pt x="12700" y="70231"/>
                  </a:lnTo>
                  <a:cubicBezTo>
                    <a:pt x="5715" y="70231"/>
                    <a:pt x="0" y="64516"/>
                    <a:pt x="0" y="57531"/>
                  </a:cubicBezTo>
                  <a:lnTo>
                    <a:pt x="0" y="12700"/>
                  </a:lnTo>
                  <a:cubicBezTo>
                    <a:pt x="0" y="5715"/>
                    <a:pt x="5715" y="0"/>
                    <a:pt x="12700" y="0"/>
                  </a:cubicBezTo>
                  <a:moveTo>
                    <a:pt x="12700" y="25400"/>
                  </a:moveTo>
                  <a:lnTo>
                    <a:pt x="12700" y="12700"/>
                  </a:lnTo>
                  <a:lnTo>
                    <a:pt x="25400" y="12700"/>
                  </a:lnTo>
                  <a:lnTo>
                    <a:pt x="25400" y="57531"/>
                  </a:lnTo>
                  <a:lnTo>
                    <a:pt x="12700" y="57531"/>
                  </a:lnTo>
                  <a:lnTo>
                    <a:pt x="12700" y="44831"/>
                  </a:lnTo>
                  <a:lnTo>
                    <a:pt x="22689565" y="44831"/>
                  </a:lnTo>
                  <a:lnTo>
                    <a:pt x="22689565" y="57531"/>
                  </a:lnTo>
                  <a:lnTo>
                    <a:pt x="22676865" y="57531"/>
                  </a:lnTo>
                  <a:lnTo>
                    <a:pt x="22676865" y="12700"/>
                  </a:lnTo>
                  <a:lnTo>
                    <a:pt x="22689565" y="12700"/>
                  </a:lnTo>
                  <a:lnTo>
                    <a:pt x="22689565" y="25400"/>
                  </a:lnTo>
                  <a:lnTo>
                    <a:pt x="12700" y="25400"/>
                  </a:lnTo>
                  <a:close/>
                </a:path>
              </a:pathLst>
            </a:custGeom>
            <a:solidFill>
              <a:srgbClr val="595959"/>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grpSp>
      <p:sp>
        <p:nvSpPr>
          <p:cNvPr id="432" name="Google Shape;432;p53">
            <a:extLst>
              <a:ext uri="{FF2B5EF4-FFF2-40B4-BE49-F238E27FC236}">
                <a16:creationId xmlns:a16="http://schemas.microsoft.com/office/drawing/2014/main" id="{48FA97D9-D134-C80C-7168-A41B2A0FEB06}"/>
              </a:ext>
            </a:extLst>
          </p:cNvPr>
          <p:cNvSpPr txBox="1"/>
          <p:nvPr/>
        </p:nvSpPr>
        <p:spPr>
          <a:xfrm>
            <a:off x="413338" y="1067538"/>
            <a:ext cx="3671100" cy="107700"/>
          </a:xfrm>
          <a:prstGeom prst="rect">
            <a:avLst/>
          </a:prstGeom>
          <a:noFill/>
          <a:ln>
            <a:noFill/>
          </a:ln>
        </p:spPr>
        <p:txBody>
          <a:bodyPr spcFirstLastPara="1" wrap="square" lIns="0" tIns="0" rIns="0" bIns="0" anchor="t" anchorCtr="0">
            <a:spAutoFit/>
          </a:bodyPr>
          <a:lstStyle/>
          <a:p>
            <a:pPr marL="0" marR="0" lvl="0" indent="0" algn="l" rtl="0">
              <a:lnSpc>
                <a:spcPct val="119996"/>
              </a:lnSpc>
              <a:spcBef>
                <a:spcPts val="0"/>
              </a:spcBef>
              <a:spcAft>
                <a:spcPts val="0"/>
              </a:spcAft>
              <a:buNone/>
            </a:pPr>
            <a:endParaRPr sz="700"/>
          </a:p>
        </p:txBody>
      </p:sp>
      <p:sp>
        <p:nvSpPr>
          <p:cNvPr id="433" name="Google Shape;433;p53">
            <a:extLst>
              <a:ext uri="{FF2B5EF4-FFF2-40B4-BE49-F238E27FC236}">
                <a16:creationId xmlns:a16="http://schemas.microsoft.com/office/drawing/2014/main" id="{B60F16C9-76C2-C76C-9BF2-59E4084FA925}"/>
              </a:ext>
            </a:extLst>
          </p:cNvPr>
          <p:cNvSpPr/>
          <p:nvPr/>
        </p:nvSpPr>
        <p:spPr>
          <a:xfrm>
            <a:off x="147750" y="142125"/>
            <a:ext cx="8865441" cy="4859226"/>
          </a:xfrm>
          <a:custGeom>
            <a:avLst/>
            <a:gdLst/>
            <a:ahLst/>
            <a:cxnLst/>
            <a:rect l="l" t="t" r="r" b="b"/>
            <a:pathLst>
              <a:path w="23641177" h="12957937" extrusionOk="0">
                <a:moveTo>
                  <a:pt x="25400" y="0"/>
                </a:moveTo>
                <a:lnTo>
                  <a:pt x="23615777" y="0"/>
                </a:lnTo>
                <a:cubicBezTo>
                  <a:pt x="23629747" y="0"/>
                  <a:pt x="23641177" y="11430"/>
                  <a:pt x="23641177" y="25400"/>
                </a:cubicBezTo>
                <a:lnTo>
                  <a:pt x="23641177" y="12932537"/>
                </a:lnTo>
                <a:cubicBezTo>
                  <a:pt x="23641177" y="12946507"/>
                  <a:pt x="23629747" y="12957937"/>
                  <a:pt x="23615777" y="12957937"/>
                </a:cubicBezTo>
                <a:lnTo>
                  <a:pt x="25400" y="12957937"/>
                </a:lnTo>
                <a:cubicBezTo>
                  <a:pt x="11430" y="12957937"/>
                  <a:pt x="0" y="12946507"/>
                  <a:pt x="0" y="12932537"/>
                </a:cubicBezTo>
                <a:lnTo>
                  <a:pt x="0" y="25400"/>
                </a:lnTo>
                <a:cubicBezTo>
                  <a:pt x="0" y="11430"/>
                  <a:pt x="11430" y="0"/>
                  <a:pt x="25400" y="0"/>
                </a:cubicBezTo>
                <a:moveTo>
                  <a:pt x="25400" y="50800"/>
                </a:moveTo>
                <a:lnTo>
                  <a:pt x="25400" y="25400"/>
                </a:lnTo>
                <a:lnTo>
                  <a:pt x="50800" y="25400"/>
                </a:lnTo>
                <a:lnTo>
                  <a:pt x="50800" y="12932537"/>
                </a:lnTo>
                <a:lnTo>
                  <a:pt x="25400" y="12932537"/>
                </a:lnTo>
                <a:lnTo>
                  <a:pt x="25400" y="12907137"/>
                </a:lnTo>
                <a:lnTo>
                  <a:pt x="23615777" y="12907137"/>
                </a:lnTo>
                <a:lnTo>
                  <a:pt x="23615777" y="12932537"/>
                </a:lnTo>
                <a:lnTo>
                  <a:pt x="23590377" y="12932537"/>
                </a:lnTo>
                <a:lnTo>
                  <a:pt x="23590377" y="25400"/>
                </a:lnTo>
                <a:lnTo>
                  <a:pt x="23615777" y="25400"/>
                </a:lnTo>
                <a:lnTo>
                  <a:pt x="23615777" y="50800"/>
                </a:lnTo>
                <a:lnTo>
                  <a:pt x="25400" y="50800"/>
                </a:lnTo>
                <a:close/>
              </a:path>
            </a:pathLst>
          </a:custGeom>
          <a:solidFill>
            <a:srgbClr val="000000"/>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434" name="Google Shape;434;p53">
            <a:extLst>
              <a:ext uri="{FF2B5EF4-FFF2-40B4-BE49-F238E27FC236}">
                <a16:creationId xmlns:a16="http://schemas.microsoft.com/office/drawing/2014/main" id="{1D14D7F5-DC2E-3932-CC95-5B2588FB04D5}"/>
              </a:ext>
            </a:extLst>
          </p:cNvPr>
          <p:cNvSpPr txBox="1"/>
          <p:nvPr/>
        </p:nvSpPr>
        <p:spPr>
          <a:xfrm>
            <a:off x="341913" y="926036"/>
            <a:ext cx="8227200" cy="639376"/>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r>
              <a:rPr lang="en-US" sz="1700" b="1" dirty="0">
                <a:solidFill>
                  <a:schemeClr val="dk1"/>
                </a:solidFill>
                <a:latin typeface="Times New Roman"/>
                <a:ea typeface="Times New Roman"/>
                <a:cs typeface="Times New Roman"/>
                <a:sym typeface="Times New Roman"/>
              </a:rPr>
              <a:t>Optimal Hyperparameters Tuned by Bayesian Optimization with Gaussian Process :</a:t>
            </a:r>
            <a:endParaRPr lang="en" sz="1700" b="1" dirty="0">
              <a:solidFill>
                <a:schemeClr val="dk1"/>
              </a:solidFill>
              <a:latin typeface="Times New Roman"/>
              <a:ea typeface="Times New Roman"/>
              <a:cs typeface="Times New Roman"/>
              <a:sym typeface="Times New Roman"/>
            </a:endParaRPr>
          </a:p>
        </p:txBody>
      </p:sp>
      <p:pic>
        <p:nvPicPr>
          <p:cNvPr id="2" name="Picture 1">
            <a:extLst>
              <a:ext uri="{FF2B5EF4-FFF2-40B4-BE49-F238E27FC236}">
                <a16:creationId xmlns:a16="http://schemas.microsoft.com/office/drawing/2014/main" id="{BE1EA2E8-F5E0-7AF0-3D23-EFB3CB8088D7}"/>
              </a:ext>
            </a:extLst>
          </p:cNvPr>
          <p:cNvPicPr>
            <a:picLocks noChangeAspect="1"/>
          </p:cNvPicPr>
          <p:nvPr/>
        </p:nvPicPr>
        <p:blipFill>
          <a:blip r:embed="rId3"/>
          <a:srcRect b="33463"/>
          <a:stretch/>
        </p:blipFill>
        <p:spPr>
          <a:xfrm>
            <a:off x="1500287" y="2031197"/>
            <a:ext cx="5876580" cy="2266940"/>
          </a:xfrm>
          <a:prstGeom prst="rect">
            <a:avLst/>
          </a:prstGeom>
        </p:spPr>
      </p:pic>
    </p:spTree>
    <p:extLst>
      <p:ext uri="{BB962C8B-B14F-4D97-AF65-F5344CB8AC3E}">
        <p14:creationId xmlns:p14="http://schemas.microsoft.com/office/powerpoint/2010/main" val="41628186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26">
          <a:extLst>
            <a:ext uri="{FF2B5EF4-FFF2-40B4-BE49-F238E27FC236}">
              <a16:creationId xmlns:a16="http://schemas.microsoft.com/office/drawing/2014/main" id="{D3B7E49D-9AA2-78B8-130F-006A35576073}"/>
            </a:ext>
          </a:extLst>
        </p:cNvPr>
        <p:cNvGrpSpPr/>
        <p:nvPr/>
      </p:nvGrpSpPr>
      <p:grpSpPr>
        <a:xfrm>
          <a:off x="0" y="0"/>
          <a:ext cx="0" cy="0"/>
          <a:chOff x="0" y="0"/>
          <a:chExt cx="0" cy="0"/>
        </a:xfrm>
      </p:grpSpPr>
      <p:sp>
        <p:nvSpPr>
          <p:cNvPr id="427" name="Google Shape;427;p53">
            <a:extLst>
              <a:ext uri="{FF2B5EF4-FFF2-40B4-BE49-F238E27FC236}">
                <a16:creationId xmlns:a16="http://schemas.microsoft.com/office/drawing/2014/main" id="{1D4B2FF1-6CD5-3703-6559-F372D81D8021}"/>
              </a:ext>
            </a:extLst>
          </p:cNvPr>
          <p:cNvSpPr txBox="1"/>
          <p:nvPr/>
        </p:nvSpPr>
        <p:spPr>
          <a:xfrm>
            <a:off x="341913" y="430463"/>
            <a:ext cx="8429100" cy="461665"/>
          </a:xfrm>
          <a:prstGeom prst="rect">
            <a:avLst/>
          </a:prstGeom>
          <a:noFill/>
          <a:ln>
            <a:noFill/>
          </a:ln>
        </p:spPr>
        <p:txBody>
          <a:bodyPr spcFirstLastPara="1" wrap="square" lIns="0" tIns="0" rIns="0" bIns="0" anchor="t" anchorCtr="0">
            <a:spAutoFit/>
          </a:bodyPr>
          <a:lstStyle/>
          <a:p>
            <a:pPr marL="0" lvl="0" indent="0" algn="l" rtl="0">
              <a:lnSpc>
                <a:spcPct val="120004"/>
              </a:lnSpc>
              <a:spcBef>
                <a:spcPts val="0"/>
              </a:spcBef>
              <a:spcAft>
                <a:spcPts val="0"/>
              </a:spcAft>
              <a:buClr>
                <a:schemeClr val="dk1"/>
              </a:buClr>
              <a:buFont typeface="Arial"/>
              <a:buNone/>
            </a:pPr>
            <a:r>
              <a:rPr lang="en" sz="2500" dirty="0">
                <a:solidFill>
                  <a:srgbClr val="FF0000"/>
                </a:solidFill>
                <a:latin typeface="Times New Roman"/>
                <a:ea typeface="Times New Roman"/>
                <a:cs typeface="Times New Roman"/>
                <a:sym typeface="Times New Roman"/>
              </a:rPr>
              <a:t>(II) MEC setup  : </a:t>
            </a:r>
            <a:endParaRPr sz="2500" dirty="0">
              <a:solidFill>
                <a:srgbClr val="FF0000"/>
              </a:solidFill>
              <a:latin typeface="Times New Roman"/>
              <a:ea typeface="Times New Roman"/>
              <a:cs typeface="Times New Roman"/>
              <a:sym typeface="Times New Roman"/>
            </a:endParaRPr>
          </a:p>
        </p:txBody>
      </p:sp>
      <p:sp>
        <p:nvSpPr>
          <p:cNvPr id="428" name="Google Shape;428;p53">
            <a:extLst>
              <a:ext uri="{FF2B5EF4-FFF2-40B4-BE49-F238E27FC236}">
                <a16:creationId xmlns:a16="http://schemas.microsoft.com/office/drawing/2014/main" id="{6A3AFF31-B005-FB9A-15F5-FE191A52DE3B}"/>
              </a:ext>
            </a:extLst>
          </p:cNvPr>
          <p:cNvSpPr txBox="1"/>
          <p:nvPr/>
        </p:nvSpPr>
        <p:spPr>
          <a:xfrm>
            <a:off x="442976" y="1175246"/>
            <a:ext cx="8227200" cy="277200"/>
          </a:xfrm>
          <a:prstGeom prst="rect">
            <a:avLst/>
          </a:prstGeom>
          <a:noFill/>
          <a:ln>
            <a:noFill/>
          </a:ln>
        </p:spPr>
        <p:txBody>
          <a:bodyPr spcFirstLastPara="1" wrap="square" lIns="0" tIns="0" rIns="0" bIns="0" anchor="t" anchorCtr="0">
            <a:spAutoFit/>
          </a:bodyPr>
          <a:lstStyle/>
          <a:p>
            <a:pPr marL="457200" lvl="0" indent="0" algn="just" rtl="0">
              <a:lnSpc>
                <a:spcPct val="140423"/>
              </a:lnSpc>
              <a:spcBef>
                <a:spcPts val="0"/>
              </a:spcBef>
              <a:spcAft>
                <a:spcPts val="0"/>
              </a:spcAft>
              <a:buNone/>
            </a:pPr>
            <a:endParaRPr sz="1800">
              <a:latin typeface="Times New Roman"/>
              <a:ea typeface="Times New Roman"/>
              <a:cs typeface="Times New Roman"/>
              <a:sym typeface="Times New Roman"/>
            </a:endParaRPr>
          </a:p>
        </p:txBody>
      </p:sp>
      <p:grpSp>
        <p:nvGrpSpPr>
          <p:cNvPr id="429" name="Google Shape;429;p53">
            <a:extLst>
              <a:ext uri="{FF2B5EF4-FFF2-40B4-BE49-F238E27FC236}">
                <a16:creationId xmlns:a16="http://schemas.microsoft.com/office/drawing/2014/main" id="{592ABCDF-BDA2-B3D5-4ED8-D5E014FC6357}"/>
              </a:ext>
            </a:extLst>
          </p:cNvPr>
          <p:cNvGrpSpPr/>
          <p:nvPr/>
        </p:nvGrpSpPr>
        <p:grpSpPr>
          <a:xfrm>
            <a:off x="315336" y="840600"/>
            <a:ext cx="8513349" cy="26337"/>
            <a:chOff x="0" y="0"/>
            <a:chExt cx="22702265" cy="70231"/>
          </a:xfrm>
        </p:grpSpPr>
        <p:sp>
          <p:nvSpPr>
            <p:cNvPr id="430" name="Google Shape;430;p53">
              <a:extLst>
                <a:ext uri="{FF2B5EF4-FFF2-40B4-BE49-F238E27FC236}">
                  <a16:creationId xmlns:a16="http://schemas.microsoft.com/office/drawing/2014/main" id="{BF949E91-B336-660F-C5A2-376E0AE541F4}"/>
                </a:ext>
              </a:extLst>
            </p:cNvPr>
            <p:cNvSpPr/>
            <p:nvPr/>
          </p:nvSpPr>
          <p:spPr>
            <a:xfrm>
              <a:off x="12700" y="12700"/>
              <a:ext cx="22676865" cy="44831"/>
            </a:xfrm>
            <a:custGeom>
              <a:avLst/>
              <a:gdLst/>
              <a:ahLst/>
              <a:cxnLst/>
              <a:rect l="l" t="t" r="r" b="b"/>
              <a:pathLst>
                <a:path w="22676865" h="44831" extrusionOk="0">
                  <a:moveTo>
                    <a:pt x="0" y="0"/>
                  </a:moveTo>
                  <a:lnTo>
                    <a:pt x="22676865" y="0"/>
                  </a:lnTo>
                  <a:lnTo>
                    <a:pt x="22676865" y="44831"/>
                  </a:lnTo>
                  <a:lnTo>
                    <a:pt x="0" y="44831"/>
                  </a:lnTo>
                  <a:close/>
                </a:path>
              </a:pathLst>
            </a:custGeom>
            <a:solidFill>
              <a:srgbClr val="000000"/>
            </a:solidFill>
            <a:ln>
              <a:noFill/>
            </a:ln>
          </p:spPr>
        </p:sp>
        <p:sp>
          <p:nvSpPr>
            <p:cNvPr id="431" name="Google Shape;431;p53">
              <a:extLst>
                <a:ext uri="{FF2B5EF4-FFF2-40B4-BE49-F238E27FC236}">
                  <a16:creationId xmlns:a16="http://schemas.microsoft.com/office/drawing/2014/main" id="{4D15C83B-E4BA-7EB7-E986-99DA23B2FC61}"/>
                </a:ext>
              </a:extLst>
            </p:cNvPr>
            <p:cNvSpPr/>
            <p:nvPr/>
          </p:nvSpPr>
          <p:spPr>
            <a:xfrm>
              <a:off x="0" y="0"/>
              <a:ext cx="22702265" cy="70231"/>
            </a:xfrm>
            <a:custGeom>
              <a:avLst/>
              <a:gdLst/>
              <a:ahLst/>
              <a:cxnLst/>
              <a:rect l="l" t="t" r="r" b="b"/>
              <a:pathLst>
                <a:path w="22702265" h="70231" extrusionOk="0">
                  <a:moveTo>
                    <a:pt x="12700" y="0"/>
                  </a:moveTo>
                  <a:lnTo>
                    <a:pt x="22689565" y="0"/>
                  </a:lnTo>
                  <a:cubicBezTo>
                    <a:pt x="22696551" y="0"/>
                    <a:pt x="22702265" y="5715"/>
                    <a:pt x="22702265" y="12700"/>
                  </a:cubicBezTo>
                  <a:lnTo>
                    <a:pt x="22702265" y="57531"/>
                  </a:lnTo>
                  <a:cubicBezTo>
                    <a:pt x="22702265" y="64516"/>
                    <a:pt x="22696551" y="70231"/>
                    <a:pt x="22689565" y="70231"/>
                  </a:cubicBezTo>
                  <a:lnTo>
                    <a:pt x="12700" y="70231"/>
                  </a:lnTo>
                  <a:cubicBezTo>
                    <a:pt x="5715" y="70231"/>
                    <a:pt x="0" y="64516"/>
                    <a:pt x="0" y="57531"/>
                  </a:cubicBezTo>
                  <a:lnTo>
                    <a:pt x="0" y="12700"/>
                  </a:lnTo>
                  <a:cubicBezTo>
                    <a:pt x="0" y="5715"/>
                    <a:pt x="5715" y="0"/>
                    <a:pt x="12700" y="0"/>
                  </a:cubicBezTo>
                  <a:moveTo>
                    <a:pt x="12700" y="25400"/>
                  </a:moveTo>
                  <a:lnTo>
                    <a:pt x="12700" y="12700"/>
                  </a:lnTo>
                  <a:lnTo>
                    <a:pt x="25400" y="12700"/>
                  </a:lnTo>
                  <a:lnTo>
                    <a:pt x="25400" y="57531"/>
                  </a:lnTo>
                  <a:lnTo>
                    <a:pt x="12700" y="57531"/>
                  </a:lnTo>
                  <a:lnTo>
                    <a:pt x="12700" y="44831"/>
                  </a:lnTo>
                  <a:lnTo>
                    <a:pt x="22689565" y="44831"/>
                  </a:lnTo>
                  <a:lnTo>
                    <a:pt x="22689565" y="57531"/>
                  </a:lnTo>
                  <a:lnTo>
                    <a:pt x="22676865" y="57531"/>
                  </a:lnTo>
                  <a:lnTo>
                    <a:pt x="22676865" y="12700"/>
                  </a:lnTo>
                  <a:lnTo>
                    <a:pt x="22689565" y="12700"/>
                  </a:lnTo>
                  <a:lnTo>
                    <a:pt x="22689565" y="25400"/>
                  </a:lnTo>
                  <a:lnTo>
                    <a:pt x="12700" y="25400"/>
                  </a:lnTo>
                  <a:close/>
                </a:path>
              </a:pathLst>
            </a:custGeom>
            <a:solidFill>
              <a:srgbClr val="595959"/>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grpSp>
      <p:sp>
        <p:nvSpPr>
          <p:cNvPr id="432" name="Google Shape;432;p53">
            <a:extLst>
              <a:ext uri="{FF2B5EF4-FFF2-40B4-BE49-F238E27FC236}">
                <a16:creationId xmlns:a16="http://schemas.microsoft.com/office/drawing/2014/main" id="{C82FFFBC-1348-5CFF-92DD-C625BE244EFF}"/>
              </a:ext>
            </a:extLst>
          </p:cNvPr>
          <p:cNvSpPr txBox="1"/>
          <p:nvPr/>
        </p:nvSpPr>
        <p:spPr>
          <a:xfrm>
            <a:off x="413338" y="1067538"/>
            <a:ext cx="3671100" cy="107700"/>
          </a:xfrm>
          <a:prstGeom prst="rect">
            <a:avLst/>
          </a:prstGeom>
          <a:noFill/>
          <a:ln>
            <a:noFill/>
          </a:ln>
        </p:spPr>
        <p:txBody>
          <a:bodyPr spcFirstLastPara="1" wrap="square" lIns="0" tIns="0" rIns="0" bIns="0" anchor="t" anchorCtr="0">
            <a:spAutoFit/>
          </a:bodyPr>
          <a:lstStyle/>
          <a:p>
            <a:pPr marL="0" marR="0" lvl="0" indent="0" algn="l" rtl="0">
              <a:lnSpc>
                <a:spcPct val="119996"/>
              </a:lnSpc>
              <a:spcBef>
                <a:spcPts val="0"/>
              </a:spcBef>
              <a:spcAft>
                <a:spcPts val="0"/>
              </a:spcAft>
              <a:buNone/>
            </a:pPr>
            <a:endParaRPr sz="700"/>
          </a:p>
        </p:txBody>
      </p:sp>
      <p:sp>
        <p:nvSpPr>
          <p:cNvPr id="433" name="Google Shape;433;p53">
            <a:extLst>
              <a:ext uri="{FF2B5EF4-FFF2-40B4-BE49-F238E27FC236}">
                <a16:creationId xmlns:a16="http://schemas.microsoft.com/office/drawing/2014/main" id="{9A0F14DF-D8E2-2E61-74B7-EF49196268BD}"/>
              </a:ext>
            </a:extLst>
          </p:cNvPr>
          <p:cNvSpPr/>
          <p:nvPr/>
        </p:nvSpPr>
        <p:spPr>
          <a:xfrm>
            <a:off x="147750" y="142125"/>
            <a:ext cx="8865441" cy="4859226"/>
          </a:xfrm>
          <a:custGeom>
            <a:avLst/>
            <a:gdLst/>
            <a:ahLst/>
            <a:cxnLst/>
            <a:rect l="l" t="t" r="r" b="b"/>
            <a:pathLst>
              <a:path w="23641177" h="12957937" extrusionOk="0">
                <a:moveTo>
                  <a:pt x="25400" y="0"/>
                </a:moveTo>
                <a:lnTo>
                  <a:pt x="23615777" y="0"/>
                </a:lnTo>
                <a:cubicBezTo>
                  <a:pt x="23629747" y="0"/>
                  <a:pt x="23641177" y="11430"/>
                  <a:pt x="23641177" y="25400"/>
                </a:cubicBezTo>
                <a:lnTo>
                  <a:pt x="23641177" y="12932537"/>
                </a:lnTo>
                <a:cubicBezTo>
                  <a:pt x="23641177" y="12946507"/>
                  <a:pt x="23629747" y="12957937"/>
                  <a:pt x="23615777" y="12957937"/>
                </a:cubicBezTo>
                <a:lnTo>
                  <a:pt x="25400" y="12957937"/>
                </a:lnTo>
                <a:cubicBezTo>
                  <a:pt x="11430" y="12957937"/>
                  <a:pt x="0" y="12946507"/>
                  <a:pt x="0" y="12932537"/>
                </a:cubicBezTo>
                <a:lnTo>
                  <a:pt x="0" y="25400"/>
                </a:lnTo>
                <a:cubicBezTo>
                  <a:pt x="0" y="11430"/>
                  <a:pt x="11430" y="0"/>
                  <a:pt x="25400" y="0"/>
                </a:cubicBezTo>
                <a:moveTo>
                  <a:pt x="25400" y="50800"/>
                </a:moveTo>
                <a:lnTo>
                  <a:pt x="25400" y="25400"/>
                </a:lnTo>
                <a:lnTo>
                  <a:pt x="50800" y="25400"/>
                </a:lnTo>
                <a:lnTo>
                  <a:pt x="50800" y="12932537"/>
                </a:lnTo>
                <a:lnTo>
                  <a:pt x="25400" y="12932537"/>
                </a:lnTo>
                <a:lnTo>
                  <a:pt x="25400" y="12907137"/>
                </a:lnTo>
                <a:lnTo>
                  <a:pt x="23615777" y="12907137"/>
                </a:lnTo>
                <a:lnTo>
                  <a:pt x="23615777" y="12932537"/>
                </a:lnTo>
                <a:lnTo>
                  <a:pt x="23590377" y="12932537"/>
                </a:lnTo>
                <a:lnTo>
                  <a:pt x="23590377" y="25400"/>
                </a:lnTo>
                <a:lnTo>
                  <a:pt x="23615777" y="25400"/>
                </a:lnTo>
                <a:lnTo>
                  <a:pt x="23615777" y="50800"/>
                </a:lnTo>
                <a:lnTo>
                  <a:pt x="25400" y="50800"/>
                </a:lnTo>
                <a:close/>
              </a:path>
            </a:pathLst>
          </a:custGeom>
          <a:solidFill>
            <a:srgbClr val="000000"/>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2" name="Google Shape;417;p52">
            <a:extLst>
              <a:ext uri="{FF2B5EF4-FFF2-40B4-BE49-F238E27FC236}">
                <a16:creationId xmlns:a16="http://schemas.microsoft.com/office/drawing/2014/main" id="{39CCFA60-56D8-812F-4746-ABBE1685499B}"/>
              </a:ext>
            </a:extLst>
          </p:cNvPr>
          <p:cNvSpPr txBox="1"/>
          <p:nvPr/>
        </p:nvSpPr>
        <p:spPr>
          <a:xfrm>
            <a:off x="341913" y="1121388"/>
            <a:ext cx="4058369" cy="1454983"/>
          </a:xfrm>
          <a:prstGeom prst="rect">
            <a:avLst/>
          </a:prstGeom>
          <a:noFill/>
          <a:ln>
            <a:noFill/>
          </a:ln>
        </p:spPr>
        <p:txBody>
          <a:bodyPr spcFirstLastPara="1" wrap="square" lIns="91425" tIns="91425" rIns="91425" bIns="91425" anchor="t" anchorCtr="0">
            <a:spAutoFit/>
          </a:bodyPr>
          <a:lstStyle/>
          <a:p>
            <a:pPr marL="285750" lvl="0" indent="-285750" algn="l" rtl="0">
              <a:buFont typeface="Wingdings" panose="05000000000000000000" pitchFamily="2" charset="2"/>
              <a:buChar char="q"/>
            </a:pPr>
            <a:r>
              <a:rPr lang="en" sz="1800" b="1" dirty="0">
                <a:solidFill>
                  <a:schemeClr val="tx1"/>
                </a:solidFill>
                <a:latin typeface="Times New Roman"/>
                <a:ea typeface="Times New Roman"/>
                <a:cs typeface="Times New Roman"/>
                <a:sym typeface="Times New Roman"/>
              </a:rPr>
              <a:t>Step 1 : </a:t>
            </a:r>
            <a:r>
              <a:rPr lang="en-IN" sz="1800" dirty="0">
                <a:solidFill>
                  <a:schemeClr val="tx1"/>
                </a:solidFill>
                <a:latin typeface="Times New Roman"/>
                <a:ea typeface="Times New Roman"/>
                <a:cs typeface="Times New Roman"/>
                <a:sym typeface="Times New Roman"/>
              </a:rPr>
              <a:t>Create </a:t>
            </a:r>
            <a:r>
              <a:rPr lang="en-IN" sz="1800" dirty="0" err="1">
                <a:solidFill>
                  <a:schemeClr val="tx1"/>
                </a:solidFill>
                <a:latin typeface="Times New Roman"/>
                <a:ea typeface="Times New Roman"/>
                <a:cs typeface="Times New Roman"/>
                <a:sym typeface="Times New Roman"/>
              </a:rPr>
              <a:t>dockerfile</a:t>
            </a:r>
            <a:r>
              <a:rPr lang="en-IN" sz="1800" dirty="0">
                <a:solidFill>
                  <a:schemeClr val="tx1"/>
                </a:solidFill>
                <a:latin typeface="Times New Roman"/>
                <a:ea typeface="Times New Roman"/>
                <a:cs typeface="Times New Roman"/>
                <a:sym typeface="Times New Roman"/>
              </a:rPr>
              <a:t> with all necessary commands. </a:t>
            </a:r>
            <a:endParaRPr lang="en-IN" dirty="0">
              <a:solidFill>
                <a:schemeClr val="tx1"/>
              </a:solidFill>
              <a:latin typeface="Times New Roman"/>
              <a:cs typeface="Times New Roman"/>
            </a:endParaRPr>
          </a:p>
          <a:p>
            <a:pPr marL="285750" indent="-285750">
              <a:lnSpc>
                <a:spcPct val="150000"/>
              </a:lnSpc>
              <a:buFont typeface="Wingdings" panose="05000000000000000000" pitchFamily="2" charset="2"/>
              <a:buChar char="q"/>
            </a:pPr>
            <a:endParaRPr lang="en" sz="1800" dirty="0">
              <a:solidFill>
                <a:schemeClr val="tx1"/>
              </a:solidFill>
              <a:latin typeface="Times New Roman"/>
              <a:cs typeface="Times New Roman"/>
              <a:sym typeface="Times New Roman"/>
            </a:endParaRPr>
          </a:p>
          <a:p>
            <a:pPr>
              <a:lnSpc>
                <a:spcPct val="115000"/>
              </a:lnSpc>
            </a:pPr>
            <a:r>
              <a:rPr lang="en" sz="1700" b="1" dirty="0">
                <a:solidFill>
                  <a:schemeClr val="tx1"/>
                </a:solidFill>
                <a:latin typeface="Times New Roman"/>
                <a:cs typeface="Times New Roman"/>
                <a:sym typeface="Times New Roman"/>
              </a:rPr>
              <a:t> </a:t>
            </a:r>
            <a:endParaRPr lang="en" sz="1700" b="1" dirty="0">
              <a:solidFill>
                <a:schemeClr val="tx1"/>
              </a:solidFill>
              <a:latin typeface="Times New Roman"/>
              <a:cs typeface="Times New Roman"/>
            </a:endParaRPr>
          </a:p>
        </p:txBody>
      </p:sp>
      <p:pic>
        <p:nvPicPr>
          <p:cNvPr id="6" name="Picture 5">
            <a:extLst>
              <a:ext uri="{FF2B5EF4-FFF2-40B4-BE49-F238E27FC236}">
                <a16:creationId xmlns:a16="http://schemas.microsoft.com/office/drawing/2014/main" id="{FF09F700-BE73-4443-DAE2-90050A88509B}"/>
              </a:ext>
            </a:extLst>
          </p:cNvPr>
          <p:cNvPicPr>
            <a:picLocks noChangeAspect="1"/>
          </p:cNvPicPr>
          <p:nvPr/>
        </p:nvPicPr>
        <p:blipFill>
          <a:blip r:embed="rId3"/>
          <a:stretch>
            <a:fillRect/>
          </a:stretch>
        </p:blipFill>
        <p:spPr>
          <a:xfrm>
            <a:off x="4556463" y="977713"/>
            <a:ext cx="3828513" cy="3735324"/>
          </a:xfrm>
          <a:prstGeom prst="rect">
            <a:avLst/>
          </a:prstGeom>
        </p:spPr>
      </p:pic>
      <p:sp>
        <p:nvSpPr>
          <p:cNvPr id="7" name="Google Shape;489;p56">
            <a:extLst>
              <a:ext uri="{FF2B5EF4-FFF2-40B4-BE49-F238E27FC236}">
                <a16:creationId xmlns:a16="http://schemas.microsoft.com/office/drawing/2014/main" id="{692F2FCB-D347-2FB1-3BAC-878C2416FFC1}"/>
              </a:ext>
            </a:extLst>
          </p:cNvPr>
          <p:cNvSpPr/>
          <p:nvPr/>
        </p:nvSpPr>
        <p:spPr>
          <a:xfrm>
            <a:off x="4015907" y="2773904"/>
            <a:ext cx="2293800" cy="355333"/>
          </a:xfrm>
          <a:prstGeom prst="ellipse">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0000"/>
              </a:solidFill>
              <a:latin typeface="Calibri"/>
              <a:ea typeface="Calibri"/>
              <a:cs typeface="Calibri"/>
              <a:sym typeface="Calibri"/>
            </a:endParaRPr>
          </a:p>
        </p:txBody>
      </p:sp>
      <p:cxnSp>
        <p:nvCxnSpPr>
          <p:cNvPr id="8" name="Google Shape;490;p56">
            <a:extLst>
              <a:ext uri="{FF2B5EF4-FFF2-40B4-BE49-F238E27FC236}">
                <a16:creationId xmlns:a16="http://schemas.microsoft.com/office/drawing/2014/main" id="{09FA66B1-AFE4-C795-00A1-A4D5C355FA27}"/>
              </a:ext>
            </a:extLst>
          </p:cNvPr>
          <p:cNvCxnSpPr>
            <a:cxnSpLocks/>
            <a:stCxn id="7" idx="2"/>
          </p:cNvCxnSpPr>
          <p:nvPr/>
        </p:nvCxnSpPr>
        <p:spPr>
          <a:xfrm flipH="1">
            <a:off x="3209756" y="2951571"/>
            <a:ext cx="806151" cy="0"/>
          </a:xfrm>
          <a:prstGeom prst="straightConnector1">
            <a:avLst/>
          </a:prstGeom>
          <a:noFill/>
          <a:ln w="9525" cap="flat" cmpd="sng">
            <a:solidFill>
              <a:schemeClr val="dk2"/>
            </a:solidFill>
            <a:prstDash val="solid"/>
            <a:round/>
            <a:headEnd type="none" w="med" len="med"/>
            <a:tailEnd type="triangle" w="med" len="med"/>
          </a:ln>
        </p:spPr>
      </p:cxnSp>
      <p:sp>
        <p:nvSpPr>
          <p:cNvPr id="9" name="Google Shape;491;p56">
            <a:extLst>
              <a:ext uri="{FF2B5EF4-FFF2-40B4-BE49-F238E27FC236}">
                <a16:creationId xmlns:a16="http://schemas.microsoft.com/office/drawing/2014/main" id="{40AFC487-DDF3-CC8D-9A36-805FFE0BDBE3}"/>
              </a:ext>
            </a:extLst>
          </p:cNvPr>
          <p:cNvSpPr txBox="1"/>
          <p:nvPr/>
        </p:nvSpPr>
        <p:spPr>
          <a:xfrm>
            <a:off x="1271877" y="2766667"/>
            <a:ext cx="2456120" cy="109612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dirty="0">
                <a:solidFill>
                  <a:schemeClr val="dk1"/>
                </a:solidFill>
                <a:latin typeface="Calibri"/>
                <a:ea typeface="Calibri"/>
                <a:cs typeface="Calibri"/>
                <a:sym typeface="Calibri"/>
              </a:rPr>
              <a:t>Pretrained LightGBM models</a:t>
            </a:r>
            <a:endParaRPr sz="1200" dirty="0">
              <a:solidFill>
                <a:schemeClr val="dk1"/>
              </a:solidFill>
              <a:latin typeface="Calibri"/>
              <a:ea typeface="Calibri"/>
              <a:cs typeface="Calibri"/>
              <a:sym typeface="Calibri"/>
            </a:endParaRPr>
          </a:p>
        </p:txBody>
      </p:sp>
      <p:sp>
        <p:nvSpPr>
          <p:cNvPr id="15" name="Google Shape;489;p56">
            <a:extLst>
              <a:ext uri="{FF2B5EF4-FFF2-40B4-BE49-F238E27FC236}">
                <a16:creationId xmlns:a16="http://schemas.microsoft.com/office/drawing/2014/main" id="{0E1B8F7F-7ED2-9E19-84F1-FC7E751F25C1}"/>
              </a:ext>
            </a:extLst>
          </p:cNvPr>
          <p:cNvSpPr/>
          <p:nvPr/>
        </p:nvSpPr>
        <p:spPr>
          <a:xfrm>
            <a:off x="4210070" y="4281758"/>
            <a:ext cx="2293800" cy="355333"/>
          </a:xfrm>
          <a:prstGeom prst="ellipse">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0000"/>
              </a:solidFill>
              <a:latin typeface="Calibri"/>
              <a:ea typeface="Calibri"/>
              <a:cs typeface="Calibri"/>
              <a:sym typeface="Calibri"/>
            </a:endParaRPr>
          </a:p>
        </p:txBody>
      </p:sp>
      <p:cxnSp>
        <p:nvCxnSpPr>
          <p:cNvPr id="16" name="Google Shape;490;p56">
            <a:extLst>
              <a:ext uri="{FF2B5EF4-FFF2-40B4-BE49-F238E27FC236}">
                <a16:creationId xmlns:a16="http://schemas.microsoft.com/office/drawing/2014/main" id="{C7987882-0AB4-A920-3640-0DC5E640E335}"/>
              </a:ext>
            </a:extLst>
          </p:cNvPr>
          <p:cNvCxnSpPr>
            <a:cxnSpLocks/>
            <a:stCxn id="15" idx="2"/>
          </p:cNvCxnSpPr>
          <p:nvPr/>
        </p:nvCxnSpPr>
        <p:spPr>
          <a:xfrm flipH="1">
            <a:off x="3209756" y="4459425"/>
            <a:ext cx="1000314" cy="0"/>
          </a:xfrm>
          <a:prstGeom prst="straightConnector1">
            <a:avLst/>
          </a:prstGeom>
          <a:noFill/>
          <a:ln w="9525" cap="flat" cmpd="sng">
            <a:solidFill>
              <a:schemeClr val="dk2"/>
            </a:solidFill>
            <a:prstDash val="solid"/>
            <a:round/>
            <a:headEnd type="none" w="med" len="med"/>
            <a:tailEnd type="triangle" w="med" len="med"/>
          </a:ln>
        </p:spPr>
      </p:cxnSp>
      <p:sp>
        <p:nvSpPr>
          <p:cNvPr id="17" name="Google Shape;491;p56">
            <a:extLst>
              <a:ext uri="{FF2B5EF4-FFF2-40B4-BE49-F238E27FC236}">
                <a16:creationId xmlns:a16="http://schemas.microsoft.com/office/drawing/2014/main" id="{95E857A8-2DC7-D792-EF71-B9DFD4C8BE9E}"/>
              </a:ext>
            </a:extLst>
          </p:cNvPr>
          <p:cNvSpPr txBox="1"/>
          <p:nvPr/>
        </p:nvSpPr>
        <p:spPr>
          <a:xfrm>
            <a:off x="577292" y="4273523"/>
            <a:ext cx="3079157" cy="109612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dirty="0">
                <a:solidFill>
                  <a:schemeClr val="dk1"/>
                </a:solidFill>
                <a:latin typeface="Calibri"/>
                <a:ea typeface="Calibri"/>
                <a:cs typeface="Calibri"/>
                <a:sym typeface="Calibri"/>
              </a:rPr>
              <a:t>Flask entry point for receiving user data</a:t>
            </a:r>
            <a:endParaRPr sz="1200" dirty="0">
              <a:solidFill>
                <a:schemeClr val="dk1"/>
              </a:solidFill>
              <a:latin typeface="Calibri"/>
              <a:ea typeface="Calibri"/>
              <a:cs typeface="Calibri"/>
              <a:sym typeface="Calibri"/>
            </a:endParaRPr>
          </a:p>
        </p:txBody>
      </p:sp>
      <p:sp>
        <p:nvSpPr>
          <p:cNvPr id="20" name="Google Shape;489;p56">
            <a:extLst>
              <a:ext uri="{FF2B5EF4-FFF2-40B4-BE49-F238E27FC236}">
                <a16:creationId xmlns:a16="http://schemas.microsoft.com/office/drawing/2014/main" id="{E49CCED9-760F-6BA2-84CC-F1EA6DA0CF3D}"/>
              </a:ext>
            </a:extLst>
          </p:cNvPr>
          <p:cNvSpPr/>
          <p:nvPr/>
        </p:nvSpPr>
        <p:spPr>
          <a:xfrm>
            <a:off x="4438918" y="3778071"/>
            <a:ext cx="1202028" cy="387716"/>
          </a:xfrm>
          <a:prstGeom prst="ellipse">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0000"/>
              </a:solidFill>
              <a:latin typeface="Calibri"/>
              <a:ea typeface="Calibri"/>
              <a:cs typeface="Calibri"/>
              <a:sym typeface="Calibri"/>
            </a:endParaRPr>
          </a:p>
        </p:txBody>
      </p:sp>
      <p:cxnSp>
        <p:nvCxnSpPr>
          <p:cNvPr id="21" name="Google Shape;490;p56">
            <a:extLst>
              <a:ext uri="{FF2B5EF4-FFF2-40B4-BE49-F238E27FC236}">
                <a16:creationId xmlns:a16="http://schemas.microsoft.com/office/drawing/2014/main" id="{98388444-6694-DAA7-045A-8DB8C9E171E8}"/>
              </a:ext>
            </a:extLst>
          </p:cNvPr>
          <p:cNvCxnSpPr>
            <a:cxnSpLocks/>
            <a:stCxn id="20" idx="2"/>
          </p:cNvCxnSpPr>
          <p:nvPr/>
        </p:nvCxnSpPr>
        <p:spPr>
          <a:xfrm flipH="1" flipV="1">
            <a:off x="3209756" y="3955738"/>
            <a:ext cx="1229162" cy="16191"/>
          </a:xfrm>
          <a:prstGeom prst="straightConnector1">
            <a:avLst/>
          </a:prstGeom>
          <a:noFill/>
          <a:ln w="9525" cap="flat" cmpd="sng">
            <a:solidFill>
              <a:schemeClr val="dk2"/>
            </a:solidFill>
            <a:prstDash val="solid"/>
            <a:round/>
            <a:headEnd type="none" w="med" len="med"/>
            <a:tailEnd type="triangle" w="med" len="med"/>
          </a:ln>
        </p:spPr>
      </p:cxnSp>
      <p:sp>
        <p:nvSpPr>
          <p:cNvPr id="22" name="Google Shape;491;p56">
            <a:extLst>
              <a:ext uri="{FF2B5EF4-FFF2-40B4-BE49-F238E27FC236}">
                <a16:creationId xmlns:a16="http://schemas.microsoft.com/office/drawing/2014/main" id="{89120C02-F82E-18E9-FBFA-BF09BC8F8DCD}"/>
              </a:ext>
            </a:extLst>
          </p:cNvPr>
          <p:cNvSpPr txBox="1"/>
          <p:nvPr/>
        </p:nvSpPr>
        <p:spPr>
          <a:xfrm>
            <a:off x="2365477" y="3762776"/>
            <a:ext cx="1050561" cy="309447"/>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IN" sz="1200" dirty="0">
                <a:solidFill>
                  <a:schemeClr val="dk1"/>
                </a:solidFill>
                <a:latin typeface="Calibri"/>
                <a:ea typeface="Calibri"/>
                <a:cs typeface="Calibri"/>
                <a:sym typeface="Calibri"/>
              </a:rPr>
              <a:t>S</a:t>
            </a:r>
            <a:r>
              <a:rPr lang="en" sz="1200" dirty="0">
                <a:solidFill>
                  <a:schemeClr val="dk1"/>
                </a:solidFill>
                <a:latin typeface="Calibri"/>
                <a:ea typeface="Calibri"/>
                <a:cs typeface="Calibri"/>
                <a:sym typeface="Calibri"/>
              </a:rPr>
              <a:t>erver port </a:t>
            </a:r>
            <a:endParaRPr sz="12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2469093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26">
          <a:extLst>
            <a:ext uri="{FF2B5EF4-FFF2-40B4-BE49-F238E27FC236}">
              <a16:creationId xmlns:a16="http://schemas.microsoft.com/office/drawing/2014/main" id="{88E8C7EE-6AEF-4A69-59A1-43B0EA3973D7}"/>
            </a:ext>
          </a:extLst>
        </p:cNvPr>
        <p:cNvGrpSpPr/>
        <p:nvPr/>
      </p:nvGrpSpPr>
      <p:grpSpPr>
        <a:xfrm>
          <a:off x="0" y="0"/>
          <a:ext cx="0" cy="0"/>
          <a:chOff x="0" y="0"/>
          <a:chExt cx="0" cy="0"/>
        </a:xfrm>
      </p:grpSpPr>
      <p:sp>
        <p:nvSpPr>
          <p:cNvPr id="427" name="Google Shape;427;p53">
            <a:extLst>
              <a:ext uri="{FF2B5EF4-FFF2-40B4-BE49-F238E27FC236}">
                <a16:creationId xmlns:a16="http://schemas.microsoft.com/office/drawing/2014/main" id="{0113A7FD-D1B3-224B-0B3B-0185276DB9DE}"/>
              </a:ext>
            </a:extLst>
          </p:cNvPr>
          <p:cNvSpPr txBox="1"/>
          <p:nvPr/>
        </p:nvSpPr>
        <p:spPr>
          <a:xfrm>
            <a:off x="341913" y="430463"/>
            <a:ext cx="8429100" cy="461665"/>
          </a:xfrm>
          <a:prstGeom prst="rect">
            <a:avLst/>
          </a:prstGeom>
          <a:noFill/>
          <a:ln>
            <a:noFill/>
          </a:ln>
        </p:spPr>
        <p:txBody>
          <a:bodyPr spcFirstLastPara="1" wrap="square" lIns="0" tIns="0" rIns="0" bIns="0" anchor="t" anchorCtr="0">
            <a:spAutoFit/>
          </a:bodyPr>
          <a:lstStyle/>
          <a:p>
            <a:pPr marL="0" lvl="0" indent="0" algn="l" rtl="0">
              <a:lnSpc>
                <a:spcPct val="120004"/>
              </a:lnSpc>
              <a:spcBef>
                <a:spcPts val="0"/>
              </a:spcBef>
              <a:spcAft>
                <a:spcPts val="0"/>
              </a:spcAft>
              <a:buClr>
                <a:schemeClr val="dk1"/>
              </a:buClr>
              <a:buFont typeface="Arial"/>
              <a:buNone/>
            </a:pPr>
            <a:r>
              <a:rPr lang="en" sz="2500" dirty="0">
                <a:solidFill>
                  <a:srgbClr val="FF0000"/>
                </a:solidFill>
                <a:latin typeface="Times New Roman"/>
                <a:ea typeface="Times New Roman"/>
                <a:cs typeface="Times New Roman"/>
                <a:sym typeface="Times New Roman"/>
              </a:rPr>
              <a:t>(II) MEC setup  : </a:t>
            </a:r>
            <a:endParaRPr sz="2500" dirty="0">
              <a:solidFill>
                <a:srgbClr val="FF0000"/>
              </a:solidFill>
              <a:latin typeface="Times New Roman"/>
              <a:ea typeface="Times New Roman"/>
              <a:cs typeface="Times New Roman"/>
              <a:sym typeface="Times New Roman"/>
            </a:endParaRPr>
          </a:p>
        </p:txBody>
      </p:sp>
      <p:sp>
        <p:nvSpPr>
          <p:cNvPr id="428" name="Google Shape;428;p53">
            <a:extLst>
              <a:ext uri="{FF2B5EF4-FFF2-40B4-BE49-F238E27FC236}">
                <a16:creationId xmlns:a16="http://schemas.microsoft.com/office/drawing/2014/main" id="{C9424A48-1C25-FB67-E064-4CDEEDC628C6}"/>
              </a:ext>
            </a:extLst>
          </p:cNvPr>
          <p:cNvSpPr txBox="1"/>
          <p:nvPr/>
        </p:nvSpPr>
        <p:spPr>
          <a:xfrm>
            <a:off x="442976" y="1175246"/>
            <a:ext cx="8227200" cy="277200"/>
          </a:xfrm>
          <a:prstGeom prst="rect">
            <a:avLst/>
          </a:prstGeom>
          <a:noFill/>
          <a:ln>
            <a:noFill/>
          </a:ln>
        </p:spPr>
        <p:txBody>
          <a:bodyPr spcFirstLastPara="1" wrap="square" lIns="0" tIns="0" rIns="0" bIns="0" anchor="t" anchorCtr="0">
            <a:spAutoFit/>
          </a:bodyPr>
          <a:lstStyle/>
          <a:p>
            <a:pPr marL="457200" lvl="0" indent="0" algn="just" rtl="0">
              <a:lnSpc>
                <a:spcPct val="140423"/>
              </a:lnSpc>
              <a:spcBef>
                <a:spcPts val="0"/>
              </a:spcBef>
              <a:spcAft>
                <a:spcPts val="0"/>
              </a:spcAft>
              <a:buNone/>
            </a:pPr>
            <a:endParaRPr sz="1800">
              <a:latin typeface="Times New Roman"/>
              <a:ea typeface="Times New Roman"/>
              <a:cs typeface="Times New Roman"/>
              <a:sym typeface="Times New Roman"/>
            </a:endParaRPr>
          </a:p>
        </p:txBody>
      </p:sp>
      <p:grpSp>
        <p:nvGrpSpPr>
          <p:cNvPr id="429" name="Google Shape;429;p53">
            <a:extLst>
              <a:ext uri="{FF2B5EF4-FFF2-40B4-BE49-F238E27FC236}">
                <a16:creationId xmlns:a16="http://schemas.microsoft.com/office/drawing/2014/main" id="{778615DB-1D3A-8868-EA26-66A1EB73670B}"/>
              </a:ext>
            </a:extLst>
          </p:cNvPr>
          <p:cNvGrpSpPr/>
          <p:nvPr/>
        </p:nvGrpSpPr>
        <p:grpSpPr>
          <a:xfrm>
            <a:off x="315336" y="840600"/>
            <a:ext cx="8513349" cy="26337"/>
            <a:chOff x="0" y="0"/>
            <a:chExt cx="22702265" cy="70231"/>
          </a:xfrm>
        </p:grpSpPr>
        <p:sp>
          <p:nvSpPr>
            <p:cNvPr id="430" name="Google Shape;430;p53">
              <a:extLst>
                <a:ext uri="{FF2B5EF4-FFF2-40B4-BE49-F238E27FC236}">
                  <a16:creationId xmlns:a16="http://schemas.microsoft.com/office/drawing/2014/main" id="{6287E92E-113F-8407-1224-E8A2BCBA8C19}"/>
                </a:ext>
              </a:extLst>
            </p:cNvPr>
            <p:cNvSpPr/>
            <p:nvPr/>
          </p:nvSpPr>
          <p:spPr>
            <a:xfrm>
              <a:off x="12700" y="12700"/>
              <a:ext cx="22676865" cy="44831"/>
            </a:xfrm>
            <a:custGeom>
              <a:avLst/>
              <a:gdLst/>
              <a:ahLst/>
              <a:cxnLst/>
              <a:rect l="l" t="t" r="r" b="b"/>
              <a:pathLst>
                <a:path w="22676865" h="44831" extrusionOk="0">
                  <a:moveTo>
                    <a:pt x="0" y="0"/>
                  </a:moveTo>
                  <a:lnTo>
                    <a:pt x="22676865" y="0"/>
                  </a:lnTo>
                  <a:lnTo>
                    <a:pt x="22676865" y="44831"/>
                  </a:lnTo>
                  <a:lnTo>
                    <a:pt x="0" y="44831"/>
                  </a:lnTo>
                  <a:close/>
                </a:path>
              </a:pathLst>
            </a:custGeom>
            <a:solidFill>
              <a:srgbClr val="000000"/>
            </a:solidFill>
            <a:ln>
              <a:noFill/>
            </a:ln>
          </p:spPr>
        </p:sp>
        <p:sp>
          <p:nvSpPr>
            <p:cNvPr id="431" name="Google Shape;431;p53">
              <a:extLst>
                <a:ext uri="{FF2B5EF4-FFF2-40B4-BE49-F238E27FC236}">
                  <a16:creationId xmlns:a16="http://schemas.microsoft.com/office/drawing/2014/main" id="{A798D226-88E5-2E74-E0C3-2CDDDA936610}"/>
                </a:ext>
              </a:extLst>
            </p:cNvPr>
            <p:cNvSpPr/>
            <p:nvPr/>
          </p:nvSpPr>
          <p:spPr>
            <a:xfrm>
              <a:off x="0" y="0"/>
              <a:ext cx="22702265" cy="70231"/>
            </a:xfrm>
            <a:custGeom>
              <a:avLst/>
              <a:gdLst/>
              <a:ahLst/>
              <a:cxnLst/>
              <a:rect l="l" t="t" r="r" b="b"/>
              <a:pathLst>
                <a:path w="22702265" h="70231" extrusionOk="0">
                  <a:moveTo>
                    <a:pt x="12700" y="0"/>
                  </a:moveTo>
                  <a:lnTo>
                    <a:pt x="22689565" y="0"/>
                  </a:lnTo>
                  <a:cubicBezTo>
                    <a:pt x="22696551" y="0"/>
                    <a:pt x="22702265" y="5715"/>
                    <a:pt x="22702265" y="12700"/>
                  </a:cubicBezTo>
                  <a:lnTo>
                    <a:pt x="22702265" y="57531"/>
                  </a:lnTo>
                  <a:cubicBezTo>
                    <a:pt x="22702265" y="64516"/>
                    <a:pt x="22696551" y="70231"/>
                    <a:pt x="22689565" y="70231"/>
                  </a:cubicBezTo>
                  <a:lnTo>
                    <a:pt x="12700" y="70231"/>
                  </a:lnTo>
                  <a:cubicBezTo>
                    <a:pt x="5715" y="70231"/>
                    <a:pt x="0" y="64516"/>
                    <a:pt x="0" y="57531"/>
                  </a:cubicBezTo>
                  <a:lnTo>
                    <a:pt x="0" y="12700"/>
                  </a:lnTo>
                  <a:cubicBezTo>
                    <a:pt x="0" y="5715"/>
                    <a:pt x="5715" y="0"/>
                    <a:pt x="12700" y="0"/>
                  </a:cubicBezTo>
                  <a:moveTo>
                    <a:pt x="12700" y="25400"/>
                  </a:moveTo>
                  <a:lnTo>
                    <a:pt x="12700" y="12700"/>
                  </a:lnTo>
                  <a:lnTo>
                    <a:pt x="25400" y="12700"/>
                  </a:lnTo>
                  <a:lnTo>
                    <a:pt x="25400" y="57531"/>
                  </a:lnTo>
                  <a:lnTo>
                    <a:pt x="12700" y="57531"/>
                  </a:lnTo>
                  <a:lnTo>
                    <a:pt x="12700" y="44831"/>
                  </a:lnTo>
                  <a:lnTo>
                    <a:pt x="22689565" y="44831"/>
                  </a:lnTo>
                  <a:lnTo>
                    <a:pt x="22689565" y="57531"/>
                  </a:lnTo>
                  <a:lnTo>
                    <a:pt x="22676865" y="57531"/>
                  </a:lnTo>
                  <a:lnTo>
                    <a:pt x="22676865" y="12700"/>
                  </a:lnTo>
                  <a:lnTo>
                    <a:pt x="22689565" y="12700"/>
                  </a:lnTo>
                  <a:lnTo>
                    <a:pt x="22689565" y="25400"/>
                  </a:lnTo>
                  <a:lnTo>
                    <a:pt x="12700" y="25400"/>
                  </a:lnTo>
                  <a:close/>
                </a:path>
              </a:pathLst>
            </a:custGeom>
            <a:solidFill>
              <a:srgbClr val="595959"/>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grpSp>
      <p:sp>
        <p:nvSpPr>
          <p:cNvPr id="432" name="Google Shape;432;p53">
            <a:extLst>
              <a:ext uri="{FF2B5EF4-FFF2-40B4-BE49-F238E27FC236}">
                <a16:creationId xmlns:a16="http://schemas.microsoft.com/office/drawing/2014/main" id="{536C1AE8-9D32-0AF0-2DFC-8B326C025EF8}"/>
              </a:ext>
            </a:extLst>
          </p:cNvPr>
          <p:cNvSpPr txBox="1"/>
          <p:nvPr/>
        </p:nvSpPr>
        <p:spPr>
          <a:xfrm>
            <a:off x="413338" y="1067538"/>
            <a:ext cx="3671100" cy="107700"/>
          </a:xfrm>
          <a:prstGeom prst="rect">
            <a:avLst/>
          </a:prstGeom>
          <a:noFill/>
          <a:ln>
            <a:noFill/>
          </a:ln>
        </p:spPr>
        <p:txBody>
          <a:bodyPr spcFirstLastPara="1" wrap="square" lIns="0" tIns="0" rIns="0" bIns="0" anchor="t" anchorCtr="0">
            <a:spAutoFit/>
          </a:bodyPr>
          <a:lstStyle/>
          <a:p>
            <a:pPr marL="0" marR="0" lvl="0" indent="0" algn="l" rtl="0">
              <a:lnSpc>
                <a:spcPct val="119996"/>
              </a:lnSpc>
              <a:spcBef>
                <a:spcPts val="0"/>
              </a:spcBef>
              <a:spcAft>
                <a:spcPts val="0"/>
              </a:spcAft>
              <a:buNone/>
            </a:pPr>
            <a:endParaRPr sz="700"/>
          </a:p>
        </p:txBody>
      </p:sp>
      <p:sp>
        <p:nvSpPr>
          <p:cNvPr id="433" name="Google Shape;433;p53">
            <a:extLst>
              <a:ext uri="{FF2B5EF4-FFF2-40B4-BE49-F238E27FC236}">
                <a16:creationId xmlns:a16="http://schemas.microsoft.com/office/drawing/2014/main" id="{3434355A-461E-E8B6-609C-AB52992359CC}"/>
              </a:ext>
            </a:extLst>
          </p:cNvPr>
          <p:cNvSpPr/>
          <p:nvPr/>
        </p:nvSpPr>
        <p:spPr>
          <a:xfrm>
            <a:off x="147750" y="142125"/>
            <a:ext cx="8865441" cy="4859226"/>
          </a:xfrm>
          <a:custGeom>
            <a:avLst/>
            <a:gdLst/>
            <a:ahLst/>
            <a:cxnLst/>
            <a:rect l="l" t="t" r="r" b="b"/>
            <a:pathLst>
              <a:path w="23641177" h="12957937" extrusionOk="0">
                <a:moveTo>
                  <a:pt x="25400" y="0"/>
                </a:moveTo>
                <a:lnTo>
                  <a:pt x="23615777" y="0"/>
                </a:lnTo>
                <a:cubicBezTo>
                  <a:pt x="23629747" y="0"/>
                  <a:pt x="23641177" y="11430"/>
                  <a:pt x="23641177" y="25400"/>
                </a:cubicBezTo>
                <a:lnTo>
                  <a:pt x="23641177" y="12932537"/>
                </a:lnTo>
                <a:cubicBezTo>
                  <a:pt x="23641177" y="12946507"/>
                  <a:pt x="23629747" y="12957937"/>
                  <a:pt x="23615777" y="12957937"/>
                </a:cubicBezTo>
                <a:lnTo>
                  <a:pt x="25400" y="12957937"/>
                </a:lnTo>
                <a:cubicBezTo>
                  <a:pt x="11430" y="12957937"/>
                  <a:pt x="0" y="12946507"/>
                  <a:pt x="0" y="12932537"/>
                </a:cubicBezTo>
                <a:lnTo>
                  <a:pt x="0" y="25400"/>
                </a:lnTo>
                <a:cubicBezTo>
                  <a:pt x="0" y="11430"/>
                  <a:pt x="11430" y="0"/>
                  <a:pt x="25400" y="0"/>
                </a:cubicBezTo>
                <a:moveTo>
                  <a:pt x="25400" y="50800"/>
                </a:moveTo>
                <a:lnTo>
                  <a:pt x="25400" y="25400"/>
                </a:lnTo>
                <a:lnTo>
                  <a:pt x="50800" y="25400"/>
                </a:lnTo>
                <a:lnTo>
                  <a:pt x="50800" y="12932537"/>
                </a:lnTo>
                <a:lnTo>
                  <a:pt x="25400" y="12932537"/>
                </a:lnTo>
                <a:lnTo>
                  <a:pt x="25400" y="12907137"/>
                </a:lnTo>
                <a:lnTo>
                  <a:pt x="23615777" y="12907137"/>
                </a:lnTo>
                <a:lnTo>
                  <a:pt x="23615777" y="12932537"/>
                </a:lnTo>
                <a:lnTo>
                  <a:pt x="23590377" y="12932537"/>
                </a:lnTo>
                <a:lnTo>
                  <a:pt x="23590377" y="25400"/>
                </a:lnTo>
                <a:lnTo>
                  <a:pt x="23615777" y="25400"/>
                </a:lnTo>
                <a:lnTo>
                  <a:pt x="23615777" y="50800"/>
                </a:lnTo>
                <a:lnTo>
                  <a:pt x="25400" y="50800"/>
                </a:lnTo>
                <a:close/>
              </a:path>
            </a:pathLst>
          </a:custGeom>
          <a:solidFill>
            <a:srgbClr val="000000"/>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2" name="Google Shape;417;p52">
            <a:extLst>
              <a:ext uri="{FF2B5EF4-FFF2-40B4-BE49-F238E27FC236}">
                <a16:creationId xmlns:a16="http://schemas.microsoft.com/office/drawing/2014/main" id="{DA347A9D-C8D8-A3BA-77EB-8F5E5C1B1748}"/>
              </a:ext>
            </a:extLst>
          </p:cNvPr>
          <p:cNvSpPr txBox="1"/>
          <p:nvPr/>
        </p:nvSpPr>
        <p:spPr>
          <a:xfrm>
            <a:off x="281238" y="1175238"/>
            <a:ext cx="3774605" cy="1277242"/>
          </a:xfrm>
          <a:prstGeom prst="rect">
            <a:avLst/>
          </a:prstGeom>
          <a:noFill/>
          <a:ln>
            <a:noFill/>
          </a:ln>
        </p:spPr>
        <p:txBody>
          <a:bodyPr spcFirstLastPara="1" wrap="square" lIns="91425" tIns="91425" rIns="91425" bIns="91425" anchor="t" anchorCtr="0">
            <a:spAutoFit/>
          </a:bodyPr>
          <a:lstStyle/>
          <a:p>
            <a:pPr marL="285750" lvl="0" indent="-285750" algn="l" rtl="0">
              <a:buFont typeface="Wingdings" panose="05000000000000000000" pitchFamily="2" charset="2"/>
              <a:buChar char="q"/>
            </a:pPr>
            <a:r>
              <a:rPr lang="en" sz="1800" b="1" dirty="0">
                <a:solidFill>
                  <a:schemeClr val="tx1"/>
                </a:solidFill>
                <a:latin typeface="Times New Roman"/>
                <a:ea typeface="Times New Roman"/>
                <a:cs typeface="Times New Roman"/>
                <a:sym typeface="Times New Roman"/>
              </a:rPr>
              <a:t>Step 2 : </a:t>
            </a:r>
            <a:r>
              <a:rPr lang="en-IN" sz="1800" dirty="0">
                <a:solidFill>
                  <a:schemeClr val="tx1"/>
                </a:solidFill>
                <a:latin typeface="Times New Roman"/>
                <a:ea typeface="Times New Roman"/>
                <a:cs typeface="Times New Roman"/>
                <a:sym typeface="Times New Roman"/>
              </a:rPr>
              <a:t>Specify unique address and port numbers in the docker-</a:t>
            </a:r>
            <a:r>
              <a:rPr lang="en-IN" sz="1800" dirty="0" err="1">
                <a:solidFill>
                  <a:schemeClr val="tx1"/>
                </a:solidFill>
                <a:latin typeface="Times New Roman"/>
                <a:ea typeface="Times New Roman"/>
                <a:cs typeface="Times New Roman"/>
                <a:sym typeface="Times New Roman"/>
              </a:rPr>
              <a:t>compose.yml</a:t>
            </a:r>
            <a:r>
              <a:rPr lang="en-IN" sz="1800" dirty="0">
                <a:solidFill>
                  <a:schemeClr val="tx1"/>
                </a:solidFill>
                <a:latin typeface="Times New Roman"/>
                <a:ea typeface="Times New Roman"/>
                <a:cs typeface="Times New Roman"/>
                <a:sym typeface="Times New Roman"/>
              </a:rPr>
              <a:t> file.</a:t>
            </a:r>
            <a:endParaRPr lang="en" sz="1800" dirty="0">
              <a:solidFill>
                <a:schemeClr val="tx1"/>
              </a:solidFill>
              <a:latin typeface="Times New Roman"/>
              <a:cs typeface="Times New Roman"/>
              <a:sym typeface="Times New Roman"/>
            </a:endParaRPr>
          </a:p>
          <a:p>
            <a:r>
              <a:rPr lang="en" sz="1700" b="1" dirty="0">
                <a:solidFill>
                  <a:schemeClr val="tx1"/>
                </a:solidFill>
                <a:latin typeface="Times New Roman"/>
                <a:cs typeface="Times New Roman"/>
                <a:sym typeface="Times New Roman"/>
              </a:rPr>
              <a:t> </a:t>
            </a:r>
            <a:endParaRPr lang="en" sz="1700" b="1" dirty="0">
              <a:solidFill>
                <a:schemeClr val="tx1"/>
              </a:solidFill>
              <a:latin typeface="Times New Roman"/>
              <a:cs typeface="Times New Roman"/>
            </a:endParaRPr>
          </a:p>
        </p:txBody>
      </p:sp>
      <p:pic>
        <p:nvPicPr>
          <p:cNvPr id="9" name="Picture 8">
            <a:extLst>
              <a:ext uri="{FF2B5EF4-FFF2-40B4-BE49-F238E27FC236}">
                <a16:creationId xmlns:a16="http://schemas.microsoft.com/office/drawing/2014/main" id="{501C7D3C-5266-6D27-DB17-0819BA209CB7}"/>
              </a:ext>
            </a:extLst>
          </p:cNvPr>
          <p:cNvPicPr>
            <a:picLocks noChangeAspect="1"/>
          </p:cNvPicPr>
          <p:nvPr/>
        </p:nvPicPr>
        <p:blipFill>
          <a:blip r:embed="rId3"/>
          <a:stretch>
            <a:fillRect/>
          </a:stretch>
        </p:blipFill>
        <p:spPr>
          <a:xfrm>
            <a:off x="4300417" y="1071837"/>
            <a:ext cx="4439604" cy="3641200"/>
          </a:xfrm>
          <a:prstGeom prst="rect">
            <a:avLst/>
          </a:prstGeom>
        </p:spPr>
      </p:pic>
      <p:sp>
        <p:nvSpPr>
          <p:cNvPr id="10" name="Google Shape;489;p56">
            <a:extLst>
              <a:ext uri="{FF2B5EF4-FFF2-40B4-BE49-F238E27FC236}">
                <a16:creationId xmlns:a16="http://schemas.microsoft.com/office/drawing/2014/main" id="{D6EBA3B6-4A37-8307-E170-B3737492B01F}"/>
              </a:ext>
            </a:extLst>
          </p:cNvPr>
          <p:cNvSpPr/>
          <p:nvPr/>
        </p:nvSpPr>
        <p:spPr>
          <a:xfrm>
            <a:off x="4670737" y="3769218"/>
            <a:ext cx="1167685" cy="395796"/>
          </a:xfrm>
          <a:prstGeom prst="ellipse">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0000"/>
              </a:solidFill>
              <a:latin typeface="Calibri"/>
              <a:ea typeface="Calibri"/>
              <a:cs typeface="Calibri"/>
              <a:sym typeface="Calibri"/>
            </a:endParaRPr>
          </a:p>
        </p:txBody>
      </p:sp>
      <p:cxnSp>
        <p:nvCxnSpPr>
          <p:cNvPr id="11" name="Google Shape;490;p56">
            <a:extLst>
              <a:ext uri="{FF2B5EF4-FFF2-40B4-BE49-F238E27FC236}">
                <a16:creationId xmlns:a16="http://schemas.microsoft.com/office/drawing/2014/main" id="{F13D61F2-7038-F83D-D7B9-1E083CCB2715}"/>
              </a:ext>
            </a:extLst>
          </p:cNvPr>
          <p:cNvCxnSpPr>
            <a:cxnSpLocks/>
            <a:stCxn id="10" idx="2"/>
          </p:cNvCxnSpPr>
          <p:nvPr/>
        </p:nvCxnSpPr>
        <p:spPr>
          <a:xfrm flipH="1">
            <a:off x="3352800" y="3967116"/>
            <a:ext cx="1317937" cy="20231"/>
          </a:xfrm>
          <a:prstGeom prst="straightConnector1">
            <a:avLst/>
          </a:prstGeom>
          <a:noFill/>
          <a:ln w="9525" cap="flat" cmpd="sng">
            <a:solidFill>
              <a:schemeClr val="dk2"/>
            </a:solidFill>
            <a:prstDash val="solid"/>
            <a:round/>
            <a:headEnd type="none" w="med" len="med"/>
            <a:tailEnd type="triangle" w="med" len="med"/>
          </a:ln>
        </p:spPr>
      </p:cxnSp>
      <p:sp>
        <p:nvSpPr>
          <p:cNvPr id="12" name="Google Shape;491;p56">
            <a:extLst>
              <a:ext uri="{FF2B5EF4-FFF2-40B4-BE49-F238E27FC236}">
                <a16:creationId xmlns:a16="http://schemas.microsoft.com/office/drawing/2014/main" id="{980BACBE-BE7F-B868-ADA3-D9F90A5C4CF0}"/>
              </a:ext>
            </a:extLst>
          </p:cNvPr>
          <p:cNvSpPr txBox="1"/>
          <p:nvPr/>
        </p:nvSpPr>
        <p:spPr>
          <a:xfrm>
            <a:off x="1011041" y="3777711"/>
            <a:ext cx="2736581" cy="1220939"/>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dirty="0">
                <a:solidFill>
                  <a:schemeClr val="dk1"/>
                </a:solidFill>
                <a:latin typeface="Calibri"/>
                <a:ea typeface="Calibri"/>
                <a:cs typeface="Calibri"/>
                <a:sym typeface="Calibri"/>
              </a:rPr>
              <a:t>Unique port number for each edge</a:t>
            </a:r>
            <a:endParaRPr sz="1200" dirty="0">
              <a:solidFill>
                <a:schemeClr val="dk1"/>
              </a:solidFill>
              <a:latin typeface="Calibri"/>
              <a:ea typeface="Calibri"/>
              <a:cs typeface="Calibri"/>
              <a:sym typeface="Calibri"/>
            </a:endParaRPr>
          </a:p>
        </p:txBody>
      </p:sp>
      <p:sp>
        <p:nvSpPr>
          <p:cNvPr id="15" name="Google Shape;489;p56">
            <a:extLst>
              <a:ext uri="{FF2B5EF4-FFF2-40B4-BE49-F238E27FC236}">
                <a16:creationId xmlns:a16="http://schemas.microsoft.com/office/drawing/2014/main" id="{F9273E3C-E5CD-73BB-1EA6-77A8E56770C8}"/>
              </a:ext>
            </a:extLst>
          </p:cNvPr>
          <p:cNvSpPr/>
          <p:nvPr/>
        </p:nvSpPr>
        <p:spPr>
          <a:xfrm>
            <a:off x="4788793" y="2238627"/>
            <a:ext cx="4073969" cy="395796"/>
          </a:xfrm>
          <a:prstGeom prst="ellipse">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solidFill>
                <a:srgbClr val="FF0000"/>
              </a:solidFill>
              <a:latin typeface="Calibri"/>
              <a:ea typeface="Calibri"/>
              <a:cs typeface="Calibri"/>
              <a:sym typeface="Calibri"/>
            </a:endParaRPr>
          </a:p>
        </p:txBody>
      </p:sp>
      <p:cxnSp>
        <p:nvCxnSpPr>
          <p:cNvPr id="16" name="Google Shape;490;p56">
            <a:extLst>
              <a:ext uri="{FF2B5EF4-FFF2-40B4-BE49-F238E27FC236}">
                <a16:creationId xmlns:a16="http://schemas.microsoft.com/office/drawing/2014/main" id="{6A58498B-754B-47C6-7830-57095F7E62C7}"/>
              </a:ext>
            </a:extLst>
          </p:cNvPr>
          <p:cNvCxnSpPr>
            <a:cxnSpLocks/>
            <a:stCxn id="15" idx="2"/>
          </p:cNvCxnSpPr>
          <p:nvPr/>
        </p:nvCxnSpPr>
        <p:spPr>
          <a:xfrm flipH="1">
            <a:off x="3470856" y="2436525"/>
            <a:ext cx="1317937" cy="20231"/>
          </a:xfrm>
          <a:prstGeom prst="straightConnector1">
            <a:avLst/>
          </a:prstGeom>
          <a:noFill/>
          <a:ln w="9525" cap="flat" cmpd="sng">
            <a:solidFill>
              <a:schemeClr val="dk2"/>
            </a:solidFill>
            <a:prstDash val="solid"/>
            <a:round/>
            <a:headEnd type="none" w="med" len="med"/>
            <a:tailEnd type="triangle" w="med" len="med"/>
          </a:ln>
        </p:spPr>
      </p:cxnSp>
      <p:sp>
        <p:nvSpPr>
          <p:cNvPr id="17" name="Google Shape;491;p56">
            <a:extLst>
              <a:ext uri="{FF2B5EF4-FFF2-40B4-BE49-F238E27FC236}">
                <a16:creationId xmlns:a16="http://schemas.microsoft.com/office/drawing/2014/main" id="{0B8C4745-768F-9015-E7EB-2BB448926754}"/>
              </a:ext>
            </a:extLst>
          </p:cNvPr>
          <p:cNvSpPr txBox="1"/>
          <p:nvPr/>
        </p:nvSpPr>
        <p:spPr>
          <a:xfrm>
            <a:off x="948793" y="2244772"/>
            <a:ext cx="2736581" cy="1220939"/>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dirty="0">
                <a:solidFill>
                  <a:schemeClr val="dk1"/>
                </a:solidFill>
                <a:latin typeface="Calibri"/>
                <a:ea typeface="Calibri"/>
                <a:cs typeface="Calibri"/>
                <a:sym typeface="Calibri"/>
              </a:rPr>
              <a:t>Unique address for blockchain logging</a:t>
            </a:r>
            <a:endParaRPr sz="12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40292434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427" name="Google Shape;427;p53"/>
          <p:cNvSpPr txBox="1"/>
          <p:nvPr/>
        </p:nvSpPr>
        <p:spPr>
          <a:xfrm>
            <a:off x="341913" y="430463"/>
            <a:ext cx="8429100" cy="461665"/>
          </a:xfrm>
          <a:prstGeom prst="rect">
            <a:avLst/>
          </a:prstGeom>
          <a:noFill/>
          <a:ln>
            <a:noFill/>
          </a:ln>
        </p:spPr>
        <p:txBody>
          <a:bodyPr spcFirstLastPara="1" wrap="square" lIns="0" tIns="0" rIns="0" bIns="0" anchor="t" anchorCtr="0">
            <a:spAutoFit/>
          </a:bodyPr>
          <a:lstStyle/>
          <a:p>
            <a:pPr marL="0" lvl="0" indent="0" algn="l" rtl="0">
              <a:lnSpc>
                <a:spcPct val="120004"/>
              </a:lnSpc>
              <a:spcBef>
                <a:spcPts val="0"/>
              </a:spcBef>
              <a:spcAft>
                <a:spcPts val="0"/>
              </a:spcAft>
              <a:buClr>
                <a:schemeClr val="dk1"/>
              </a:buClr>
              <a:buFont typeface="Arial"/>
              <a:buNone/>
            </a:pPr>
            <a:r>
              <a:rPr lang="en" sz="2500" dirty="0">
                <a:solidFill>
                  <a:srgbClr val="FF0000"/>
                </a:solidFill>
                <a:latin typeface="Times New Roman"/>
                <a:ea typeface="Times New Roman"/>
                <a:cs typeface="Times New Roman"/>
                <a:sym typeface="Times New Roman"/>
              </a:rPr>
              <a:t>(II) MEC setup  : </a:t>
            </a:r>
            <a:endParaRPr sz="2500" dirty="0">
              <a:solidFill>
                <a:srgbClr val="FF0000"/>
              </a:solidFill>
              <a:latin typeface="Times New Roman"/>
              <a:ea typeface="Times New Roman"/>
              <a:cs typeface="Times New Roman"/>
              <a:sym typeface="Times New Roman"/>
            </a:endParaRPr>
          </a:p>
        </p:txBody>
      </p:sp>
      <p:sp>
        <p:nvSpPr>
          <p:cNvPr id="428" name="Google Shape;428;p53"/>
          <p:cNvSpPr txBox="1"/>
          <p:nvPr/>
        </p:nvSpPr>
        <p:spPr>
          <a:xfrm>
            <a:off x="442976" y="1175246"/>
            <a:ext cx="8227200" cy="277200"/>
          </a:xfrm>
          <a:prstGeom prst="rect">
            <a:avLst/>
          </a:prstGeom>
          <a:noFill/>
          <a:ln>
            <a:noFill/>
          </a:ln>
        </p:spPr>
        <p:txBody>
          <a:bodyPr spcFirstLastPara="1" wrap="square" lIns="0" tIns="0" rIns="0" bIns="0" anchor="t" anchorCtr="0">
            <a:spAutoFit/>
          </a:bodyPr>
          <a:lstStyle/>
          <a:p>
            <a:pPr marL="457200" lvl="0" indent="0" algn="just" rtl="0">
              <a:lnSpc>
                <a:spcPct val="140423"/>
              </a:lnSpc>
              <a:spcBef>
                <a:spcPts val="0"/>
              </a:spcBef>
              <a:spcAft>
                <a:spcPts val="0"/>
              </a:spcAft>
              <a:buNone/>
            </a:pPr>
            <a:endParaRPr sz="1800">
              <a:latin typeface="Times New Roman"/>
              <a:ea typeface="Times New Roman"/>
              <a:cs typeface="Times New Roman"/>
              <a:sym typeface="Times New Roman"/>
            </a:endParaRPr>
          </a:p>
        </p:txBody>
      </p:sp>
      <p:grpSp>
        <p:nvGrpSpPr>
          <p:cNvPr id="429" name="Google Shape;429;p53"/>
          <p:cNvGrpSpPr/>
          <p:nvPr/>
        </p:nvGrpSpPr>
        <p:grpSpPr>
          <a:xfrm>
            <a:off x="315336" y="840600"/>
            <a:ext cx="8513349" cy="26337"/>
            <a:chOff x="0" y="0"/>
            <a:chExt cx="22702265" cy="70231"/>
          </a:xfrm>
        </p:grpSpPr>
        <p:sp>
          <p:nvSpPr>
            <p:cNvPr id="430" name="Google Shape;430;p53"/>
            <p:cNvSpPr/>
            <p:nvPr/>
          </p:nvSpPr>
          <p:spPr>
            <a:xfrm>
              <a:off x="12700" y="12700"/>
              <a:ext cx="22676865" cy="44831"/>
            </a:xfrm>
            <a:custGeom>
              <a:avLst/>
              <a:gdLst/>
              <a:ahLst/>
              <a:cxnLst/>
              <a:rect l="l" t="t" r="r" b="b"/>
              <a:pathLst>
                <a:path w="22676865" h="44831" extrusionOk="0">
                  <a:moveTo>
                    <a:pt x="0" y="0"/>
                  </a:moveTo>
                  <a:lnTo>
                    <a:pt x="22676865" y="0"/>
                  </a:lnTo>
                  <a:lnTo>
                    <a:pt x="22676865" y="44831"/>
                  </a:lnTo>
                  <a:lnTo>
                    <a:pt x="0" y="44831"/>
                  </a:lnTo>
                  <a:close/>
                </a:path>
              </a:pathLst>
            </a:custGeom>
            <a:solidFill>
              <a:srgbClr val="000000"/>
            </a:solidFill>
            <a:ln>
              <a:noFill/>
            </a:ln>
          </p:spPr>
        </p:sp>
        <p:sp>
          <p:nvSpPr>
            <p:cNvPr id="431" name="Google Shape;431;p53"/>
            <p:cNvSpPr/>
            <p:nvPr/>
          </p:nvSpPr>
          <p:spPr>
            <a:xfrm>
              <a:off x="0" y="0"/>
              <a:ext cx="22702265" cy="70231"/>
            </a:xfrm>
            <a:custGeom>
              <a:avLst/>
              <a:gdLst/>
              <a:ahLst/>
              <a:cxnLst/>
              <a:rect l="l" t="t" r="r" b="b"/>
              <a:pathLst>
                <a:path w="22702265" h="70231" extrusionOk="0">
                  <a:moveTo>
                    <a:pt x="12700" y="0"/>
                  </a:moveTo>
                  <a:lnTo>
                    <a:pt x="22689565" y="0"/>
                  </a:lnTo>
                  <a:cubicBezTo>
                    <a:pt x="22696551" y="0"/>
                    <a:pt x="22702265" y="5715"/>
                    <a:pt x="22702265" y="12700"/>
                  </a:cubicBezTo>
                  <a:lnTo>
                    <a:pt x="22702265" y="57531"/>
                  </a:lnTo>
                  <a:cubicBezTo>
                    <a:pt x="22702265" y="64516"/>
                    <a:pt x="22696551" y="70231"/>
                    <a:pt x="22689565" y="70231"/>
                  </a:cubicBezTo>
                  <a:lnTo>
                    <a:pt x="12700" y="70231"/>
                  </a:lnTo>
                  <a:cubicBezTo>
                    <a:pt x="5715" y="70231"/>
                    <a:pt x="0" y="64516"/>
                    <a:pt x="0" y="57531"/>
                  </a:cubicBezTo>
                  <a:lnTo>
                    <a:pt x="0" y="12700"/>
                  </a:lnTo>
                  <a:cubicBezTo>
                    <a:pt x="0" y="5715"/>
                    <a:pt x="5715" y="0"/>
                    <a:pt x="12700" y="0"/>
                  </a:cubicBezTo>
                  <a:moveTo>
                    <a:pt x="12700" y="25400"/>
                  </a:moveTo>
                  <a:lnTo>
                    <a:pt x="12700" y="12700"/>
                  </a:lnTo>
                  <a:lnTo>
                    <a:pt x="25400" y="12700"/>
                  </a:lnTo>
                  <a:lnTo>
                    <a:pt x="25400" y="57531"/>
                  </a:lnTo>
                  <a:lnTo>
                    <a:pt x="12700" y="57531"/>
                  </a:lnTo>
                  <a:lnTo>
                    <a:pt x="12700" y="44831"/>
                  </a:lnTo>
                  <a:lnTo>
                    <a:pt x="22689565" y="44831"/>
                  </a:lnTo>
                  <a:lnTo>
                    <a:pt x="22689565" y="57531"/>
                  </a:lnTo>
                  <a:lnTo>
                    <a:pt x="22676865" y="57531"/>
                  </a:lnTo>
                  <a:lnTo>
                    <a:pt x="22676865" y="12700"/>
                  </a:lnTo>
                  <a:lnTo>
                    <a:pt x="22689565" y="12700"/>
                  </a:lnTo>
                  <a:lnTo>
                    <a:pt x="22689565" y="25400"/>
                  </a:lnTo>
                  <a:lnTo>
                    <a:pt x="12700" y="25400"/>
                  </a:lnTo>
                  <a:close/>
                </a:path>
              </a:pathLst>
            </a:custGeom>
            <a:solidFill>
              <a:srgbClr val="595959"/>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grpSp>
      <p:sp>
        <p:nvSpPr>
          <p:cNvPr id="432" name="Google Shape;432;p53"/>
          <p:cNvSpPr txBox="1"/>
          <p:nvPr/>
        </p:nvSpPr>
        <p:spPr>
          <a:xfrm>
            <a:off x="413338" y="1067538"/>
            <a:ext cx="3671100" cy="107700"/>
          </a:xfrm>
          <a:prstGeom prst="rect">
            <a:avLst/>
          </a:prstGeom>
          <a:noFill/>
          <a:ln>
            <a:noFill/>
          </a:ln>
        </p:spPr>
        <p:txBody>
          <a:bodyPr spcFirstLastPara="1" wrap="square" lIns="0" tIns="0" rIns="0" bIns="0" anchor="t" anchorCtr="0">
            <a:spAutoFit/>
          </a:bodyPr>
          <a:lstStyle/>
          <a:p>
            <a:pPr marL="0" marR="0" lvl="0" indent="0" algn="l" rtl="0">
              <a:lnSpc>
                <a:spcPct val="119996"/>
              </a:lnSpc>
              <a:spcBef>
                <a:spcPts val="0"/>
              </a:spcBef>
              <a:spcAft>
                <a:spcPts val="0"/>
              </a:spcAft>
              <a:buNone/>
            </a:pPr>
            <a:endParaRPr sz="700"/>
          </a:p>
        </p:txBody>
      </p:sp>
      <p:sp>
        <p:nvSpPr>
          <p:cNvPr id="433" name="Google Shape;433;p53"/>
          <p:cNvSpPr/>
          <p:nvPr/>
        </p:nvSpPr>
        <p:spPr>
          <a:xfrm>
            <a:off x="147750" y="142125"/>
            <a:ext cx="8865441" cy="4859226"/>
          </a:xfrm>
          <a:custGeom>
            <a:avLst/>
            <a:gdLst/>
            <a:ahLst/>
            <a:cxnLst/>
            <a:rect l="l" t="t" r="r" b="b"/>
            <a:pathLst>
              <a:path w="23641177" h="12957937" extrusionOk="0">
                <a:moveTo>
                  <a:pt x="25400" y="0"/>
                </a:moveTo>
                <a:lnTo>
                  <a:pt x="23615777" y="0"/>
                </a:lnTo>
                <a:cubicBezTo>
                  <a:pt x="23629747" y="0"/>
                  <a:pt x="23641177" y="11430"/>
                  <a:pt x="23641177" y="25400"/>
                </a:cubicBezTo>
                <a:lnTo>
                  <a:pt x="23641177" y="12932537"/>
                </a:lnTo>
                <a:cubicBezTo>
                  <a:pt x="23641177" y="12946507"/>
                  <a:pt x="23629747" y="12957937"/>
                  <a:pt x="23615777" y="12957937"/>
                </a:cubicBezTo>
                <a:lnTo>
                  <a:pt x="25400" y="12957937"/>
                </a:lnTo>
                <a:cubicBezTo>
                  <a:pt x="11430" y="12957937"/>
                  <a:pt x="0" y="12946507"/>
                  <a:pt x="0" y="12932537"/>
                </a:cubicBezTo>
                <a:lnTo>
                  <a:pt x="0" y="25400"/>
                </a:lnTo>
                <a:cubicBezTo>
                  <a:pt x="0" y="11430"/>
                  <a:pt x="11430" y="0"/>
                  <a:pt x="25400" y="0"/>
                </a:cubicBezTo>
                <a:moveTo>
                  <a:pt x="25400" y="50800"/>
                </a:moveTo>
                <a:lnTo>
                  <a:pt x="25400" y="25400"/>
                </a:lnTo>
                <a:lnTo>
                  <a:pt x="50800" y="25400"/>
                </a:lnTo>
                <a:lnTo>
                  <a:pt x="50800" y="12932537"/>
                </a:lnTo>
                <a:lnTo>
                  <a:pt x="25400" y="12932537"/>
                </a:lnTo>
                <a:lnTo>
                  <a:pt x="25400" y="12907137"/>
                </a:lnTo>
                <a:lnTo>
                  <a:pt x="23615777" y="12907137"/>
                </a:lnTo>
                <a:lnTo>
                  <a:pt x="23615777" y="12932537"/>
                </a:lnTo>
                <a:lnTo>
                  <a:pt x="23590377" y="12932537"/>
                </a:lnTo>
                <a:lnTo>
                  <a:pt x="23590377" y="25400"/>
                </a:lnTo>
                <a:lnTo>
                  <a:pt x="23615777" y="25400"/>
                </a:lnTo>
                <a:lnTo>
                  <a:pt x="23615777" y="50800"/>
                </a:lnTo>
                <a:lnTo>
                  <a:pt x="25400" y="50800"/>
                </a:lnTo>
                <a:close/>
              </a:path>
            </a:pathLst>
          </a:custGeom>
          <a:solidFill>
            <a:srgbClr val="000000"/>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pic>
        <p:nvPicPr>
          <p:cNvPr id="435" name="Google Shape;435;p53"/>
          <p:cNvPicPr preferRelativeResize="0"/>
          <p:nvPr/>
        </p:nvPicPr>
        <p:blipFill>
          <a:blip r:embed="rId3">
            <a:alphaModFix/>
          </a:blip>
          <a:stretch>
            <a:fillRect/>
          </a:stretch>
        </p:blipFill>
        <p:spPr>
          <a:xfrm>
            <a:off x="722283" y="2208351"/>
            <a:ext cx="7716374" cy="1873400"/>
          </a:xfrm>
          <a:prstGeom prst="rect">
            <a:avLst/>
          </a:prstGeom>
          <a:noFill/>
          <a:ln>
            <a:noFill/>
          </a:ln>
        </p:spPr>
      </p:pic>
      <p:sp>
        <p:nvSpPr>
          <p:cNvPr id="2" name="Google Shape;417;p52">
            <a:extLst>
              <a:ext uri="{FF2B5EF4-FFF2-40B4-BE49-F238E27FC236}">
                <a16:creationId xmlns:a16="http://schemas.microsoft.com/office/drawing/2014/main" id="{136F7F98-6404-85DC-6D20-96FCDBD07EE4}"/>
              </a:ext>
            </a:extLst>
          </p:cNvPr>
          <p:cNvSpPr txBox="1"/>
          <p:nvPr/>
        </p:nvSpPr>
        <p:spPr>
          <a:xfrm>
            <a:off x="281238" y="1175238"/>
            <a:ext cx="8042807" cy="1000244"/>
          </a:xfrm>
          <a:prstGeom prst="rect">
            <a:avLst/>
          </a:prstGeom>
          <a:noFill/>
          <a:ln>
            <a:noFill/>
          </a:ln>
        </p:spPr>
        <p:txBody>
          <a:bodyPr spcFirstLastPara="1" wrap="square" lIns="91425" tIns="91425" rIns="91425" bIns="91425" anchor="t" anchorCtr="0">
            <a:spAutoFit/>
          </a:bodyPr>
          <a:lstStyle/>
          <a:p>
            <a:pPr marL="285750" lvl="0" indent="-285750" algn="l" rtl="0">
              <a:buFont typeface="Wingdings" panose="05000000000000000000" pitchFamily="2" charset="2"/>
              <a:buChar char="q"/>
            </a:pPr>
            <a:r>
              <a:rPr lang="en" sz="1800" b="1" dirty="0">
                <a:solidFill>
                  <a:schemeClr val="tx1"/>
                </a:solidFill>
                <a:latin typeface="Times New Roman"/>
                <a:ea typeface="Times New Roman"/>
                <a:cs typeface="Times New Roman"/>
                <a:sym typeface="Times New Roman"/>
              </a:rPr>
              <a:t>Step 3 : </a:t>
            </a:r>
            <a:r>
              <a:rPr lang="en-IN" sz="1800" dirty="0">
                <a:solidFill>
                  <a:schemeClr val="tx1"/>
                </a:solidFill>
                <a:latin typeface="Times New Roman"/>
                <a:ea typeface="Times New Roman"/>
                <a:cs typeface="Times New Roman"/>
                <a:sym typeface="Times New Roman"/>
              </a:rPr>
              <a:t>Keep the edge containers up and running waiting to receive user data from server (central node).</a:t>
            </a:r>
            <a:endParaRPr lang="en" sz="1800" dirty="0">
              <a:solidFill>
                <a:schemeClr val="tx1"/>
              </a:solidFill>
              <a:latin typeface="Times New Roman"/>
              <a:cs typeface="Times New Roman"/>
              <a:sym typeface="Times New Roman"/>
            </a:endParaRPr>
          </a:p>
          <a:p>
            <a:r>
              <a:rPr lang="en" sz="1700" b="1" dirty="0">
                <a:solidFill>
                  <a:schemeClr val="tx1"/>
                </a:solidFill>
                <a:latin typeface="Times New Roman"/>
                <a:cs typeface="Times New Roman"/>
                <a:sym typeface="Times New Roman"/>
              </a:rPr>
              <a:t> </a:t>
            </a:r>
            <a:endParaRPr lang="en" sz="1700" b="1" dirty="0">
              <a:solidFill>
                <a:schemeClr val="tx1"/>
              </a:solidFill>
              <a:latin typeface="Times New Roman"/>
              <a:cs typeface="Times New Roman"/>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26">
          <a:extLst>
            <a:ext uri="{FF2B5EF4-FFF2-40B4-BE49-F238E27FC236}">
              <a16:creationId xmlns:a16="http://schemas.microsoft.com/office/drawing/2014/main" id="{91F821AA-09DC-FCE4-C854-98AC27EB58A1}"/>
            </a:ext>
          </a:extLst>
        </p:cNvPr>
        <p:cNvGrpSpPr/>
        <p:nvPr/>
      </p:nvGrpSpPr>
      <p:grpSpPr>
        <a:xfrm>
          <a:off x="0" y="0"/>
          <a:ext cx="0" cy="0"/>
          <a:chOff x="0" y="0"/>
          <a:chExt cx="0" cy="0"/>
        </a:xfrm>
      </p:grpSpPr>
      <p:sp>
        <p:nvSpPr>
          <p:cNvPr id="427" name="Google Shape;427;p53">
            <a:extLst>
              <a:ext uri="{FF2B5EF4-FFF2-40B4-BE49-F238E27FC236}">
                <a16:creationId xmlns:a16="http://schemas.microsoft.com/office/drawing/2014/main" id="{F10F629B-1385-D0A9-5A12-A9EB2CCE450E}"/>
              </a:ext>
            </a:extLst>
          </p:cNvPr>
          <p:cNvSpPr txBox="1"/>
          <p:nvPr/>
        </p:nvSpPr>
        <p:spPr>
          <a:xfrm>
            <a:off x="341913" y="430463"/>
            <a:ext cx="8429100" cy="461665"/>
          </a:xfrm>
          <a:prstGeom prst="rect">
            <a:avLst/>
          </a:prstGeom>
          <a:noFill/>
          <a:ln>
            <a:noFill/>
          </a:ln>
        </p:spPr>
        <p:txBody>
          <a:bodyPr spcFirstLastPara="1" wrap="square" lIns="0" tIns="0" rIns="0" bIns="0" anchor="t" anchorCtr="0">
            <a:spAutoFit/>
          </a:bodyPr>
          <a:lstStyle/>
          <a:p>
            <a:pPr marL="0" lvl="0" indent="0" algn="l" rtl="0">
              <a:lnSpc>
                <a:spcPct val="120004"/>
              </a:lnSpc>
              <a:spcBef>
                <a:spcPts val="0"/>
              </a:spcBef>
              <a:spcAft>
                <a:spcPts val="0"/>
              </a:spcAft>
              <a:buClr>
                <a:schemeClr val="dk1"/>
              </a:buClr>
              <a:buFont typeface="Arial"/>
              <a:buNone/>
            </a:pPr>
            <a:r>
              <a:rPr lang="en" sz="2500" dirty="0">
                <a:solidFill>
                  <a:srgbClr val="FF0000"/>
                </a:solidFill>
                <a:latin typeface="Times New Roman"/>
                <a:ea typeface="Times New Roman"/>
                <a:cs typeface="Times New Roman"/>
                <a:sym typeface="Times New Roman"/>
              </a:rPr>
              <a:t>(II) MEC setup  : </a:t>
            </a:r>
            <a:endParaRPr sz="2500" dirty="0">
              <a:solidFill>
                <a:srgbClr val="FF0000"/>
              </a:solidFill>
              <a:latin typeface="Times New Roman"/>
              <a:ea typeface="Times New Roman"/>
              <a:cs typeface="Times New Roman"/>
              <a:sym typeface="Times New Roman"/>
            </a:endParaRPr>
          </a:p>
        </p:txBody>
      </p:sp>
      <p:sp>
        <p:nvSpPr>
          <p:cNvPr id="428" name="Google Shape;428;p53">
            <a:extLst>
              <a:ext uri="{FF2B5EF4-FFF2-40B4-BE49-F238E27FC236}">
                <a16:creationId xmlns:a16="http://schemas.microsoft.com/office/drawing/2014/main" id="{24F0CD1F-5D95-DF16-A27C-D8E2C7875BE6}"/>
              </a:ext>
            </a:extLst>
          </p:cNvPr>
          <p:cNvSpPr txBox="1"/>
          <p:nvPr/>
        </p:nvSpPr>
        <p:spPr>
          <a:xfrm>
            <a:off x="442976" y="1175246"/>
            <a:ext cx="8227200" cy="277200"/>
          </a:xfrm>
          <a:prstGeom prst="rect">
            <a:avLst/>
          </a:prstGeom>
          <a:noFill/>
          <a:ln>
            <a:noFill/>
          </a:ln>
        </p:spPr>
        <p:txBody>
          <a:bodyPr spcFirstLastPara="1" wrap="square" lIns="0" tIns="0" rIns="0" bIns="0" anchor="t" anchorCtr="0">
            <a:spAutoFit/>
          </a:bodyPr>
          <a:lstStyle/>
          <a:p>
            <a:pPr marL="457200" lvl="0" indent="0" algn="just" rtl="0">
              <a:lnSpc>
                <a:spcPct val="140423"/>
              </a:lnSpc>
              <a:spcBef>
                <a:spcPts val="0"/>
              </a:spcBef>
              <a:spcAft>
                <a:spcPts val="0"/>
              </a:spcAft>
              <a:buNone/>
            </a:pPr>
            <a:endParaRPr sz="1800">
              <a:latin typeface="Times New Roman"/>
              <a:ea typeface="Times New Roman"/>
              <a:cs typeface="Times New Roman"/>
              <a:sym typeface="Times New Roman"/>
            </a:endParaRPr>
          </a:p>
        </p:txBody>
      </p:sp>
      <p:grpSp>
        <p:nvGrpSpPr>
          <p:cNvPr id="429" name="Google Shape;429;p53">
            <a:extLst>
              <a:ext uri="{FF2B5EF4-FFF2-40B4-BE49-F238E27FC236}">
                <a16:creationId xmlns:a16="http://schemas.microsoft.com/office/drawing/2014/main" id="{C55A6352-85A0-2FCF-21D1-6F76EDFC0092}"/>
              </a:ext>
            </a:extLst>
          </p:cNvPr>
          <p:cNvGrpSpPr/>
          <p:nvPr/>
        </p:nvGrpSpPr>
        <p:grpSpPr>
          <a:xfrm>
            <a:off x="323742" y="940327"/>
            <a:ext cx="8513349" cy="26337"/>
            <a:chOff x="0" y="0"/>
            <a:chExt cx="22702265" cy="70231"/>
          </a:xfrm>
        </p:grpSpPr>
        <p:sp>
          <p:nvSpPr>
            <p:cNvPr id="430" name="Google Shape;430;p53">
              <a:extLst>
                <a:ext uri="{FF2B5EF4-FFF2-40B4-BE49-F238E27FC236}">
                  <a16:creationId xmlns:a16="http://schemas.microsoft.com/office/drawing/2014/main" id="{F7C7F31F-34EF-CE13-C4C1-162041F5650F}"/>
                </a:ext>
              </a:extLst>
            </p:cNvPr>
            <p:cNvSpPr/>
            <p:nvPr/>
          </p:nvSpPr>
          <p:spPr>
            <a:xfrm>
              <a:off x="12700" y="12700"/>
              <a:ext cx="22676865" cy="44831"/>
            </a:xfrm>
            <a:custGeom>
              <a:avLst/>
              <a:gdLst/>
              <a:ahLst/>
              <a:cxnLst/>
              <a:rect l="l" t="t" r="r" b="b"/>
              <a:pathLst>
                <a:path w="22676865" h="44831" extrusionOk="0">
                  <a:moveTo>
                    <a:pt x="0" y="0"/>
                  </a:moveTo>
                  <a:lnTo>
                    <a:pt x="22676865" y="0"/>
                  </a:lnTo>
                  <a:lnTo>
                    <a:pt x="22676865" y="44831"/>
                  </a:lnTo>
                  <a:lnTo>
                    <a:pt x="0" y="44831"/>
                  </a:lnTo>
                  <a:close/>
                </a:path>
              </a:pathLst>
            </a:custGeom>
            <a:solidFill>
              <a:srgbClr val="000000"/>
            </a:solidFill>
            <a:ln>
              <a:noFill/>
            </a:ln>
          </p:spPr>
        </p:sp>
        <p:sp>
          <p:nvSpPr>
            <p:cNvPr id="431" name="Google Shape;431;p53">
              <a:extLst>
                <a:ext uri="{FF2B5EF4-FFF2-40B4-BE49-F238E27FC236}">
                  <a16:creationId xmlns:a16="http://schemas.microsoft.com/office/drawing/2014/main" id="{D734E96B-A846-B7C6-13F3-66520C0D8D11}"/>
                </a:ext>
              </a:extLst>
            </p:cNvPr>
            <p:cNvSpPr/>
            <p:nvPr/>
          </p:nvSpPr>
          <p:spPr>
            <a:xfrm>
              <a:off x="0" y="0"/>
              <a:ext cx="22702265" cy="70231"/>
            </a:xfrm>
            <a:custGeom>
              <a:avLst/>
              <a:gdLst/>
              <a:ahLst/>
              <a:cxnLst/>
              <a:rect l="l" t="t" r="r" b="b"/>
              <a:pathLst>
                <a:path w="22702265" h="70231" extrusionOk="0">
                  <a:moveTo>
                    <a:pt x="12700" y="0"/>
                  </a:moveTo>
                  <a:lnTo>
                    <a:pt x="22689565" y="0"/>
                  </a:lnTo>
                  <a:cubicBezTo>
                    <a:pt x="22696551" y="0"/>
                    <a:pt x="22702265" y="5715"/>
                    <a:pt x="22702265" y="12700"/>
                  </a:cubicBezTo>
                  <a:lnTo>
                    <a:pt x="22702265" y="57531"/>
                  </a:lnTo>
                  <a:cubicBezTo>
                    <a:pt x="22702265" y="64516"/>
                    <a:pt x="22696551" y="70231"/>
                    <a:pt x="22689565" y="70231"/>
                  </a:cubicBezTo>
                  <a:lnTo>
                    <a:pt x="12700" y="70231"/>
                  </a:lnTo>
                  <a:cubicBezTo>
                    <a:pt x="5715" y="70231"/>
                    <a:pt x="0" y="64516"/>
                    <a:pt x="0" y="57531"/>
                  </a:cubicBezTo>
                  <a:lnTo>
                    <a:pt x="0" y="12700"/>
                  </a:lnTo>
                  <a:cubicBezTo>
                    <a:pt x="0" y="5715"/>
                    <a:pt x="5715" y="0"/>
                    <a:pt x="12700" y="0"/>
                  </a:cubicBezTo>
                  <a:moveTo>
                    <a:pt x="12700" y="25400"/>
                  </a:moveTo>
                  <a:lnTo>
                    <a:pt x="12700" y="12700"/>
                  </a:lnTo>
                  <a:lnTo>
                    <a:pt x="25400" y="12700"/>
                  </a:lnTo>
                  <a:lnTo>
                    <a:pt x="25400" y="57531"/>
                  </a:lnTo>
                  <a:lnTo>
                    <a:pt x="12700" y="57531"/>
                  </a:lnTo>
                  <a:lnTo>
                    <a:pt x="12700" y="44831"/>
                  </a:lnTo>
                  <a:lnTo>
                    <a:pt x="22689565" y="44831"/>
                  </a:lnTo>
                  <a:lnTo>
                    <a:pt x="22689565" y="57531"/>
                  </a:lnTo>
                  <a:lnTo>
                    <a:pt x="22676865" y="57531"/>
                  </a:lnTo>
                  <a:lnTo>
                    <a:pt x="22676865" y="12700"/>
                  </a:lnTo>
                  <a:lnTo>
                    <a:pt x="22689565" y="12700"/>
                  </a:lnTo>
                  <a:lnTo>
                    <a:pt x="22689565" y="25400"/>
                  </a:lnTo>
                  <a:lnTo>
                    <a:pt x="12700" y="25400"/>
                  </a:lnTo>
                  <a:close/>
                </a:path>
              </a:pathLst>
            </a:custGeom>
            <a:solidFill>
              <a:srgbClr val="595959"/>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grpSp>
      <p:sp>
        <p:nvSpPr>
          <p:cNvPr id="432" name="Google Shape;432;p53">
            <a:extLst>
              <a:ext uri="{FF2B5EF4-FFF2-40B4-BE49-F238E27FC236}">
                <a16:creationId xmlns:a16="http://schemas.microsoft.com/office/drawing/2014/main" id="{35E6D4A5-CE25-AB7E-040A-5264B5807160}"/>
              </a:ext>
            </a:extLst>
          </p:cNvPr>
          <p:cNvSpPr txBox="1"/>
          <p:nvPr/>
        </p:nvSpPr>
        <p:spPr>
          <a:xfrm>
            <a:off x="413338" y="1067538"/>
            <a:ext cx="3671100" cy="107700"/>
          </a:xfrm>
          <a:prstGeom prst="rect">
            <a:avLst/>
          </a:prstGeom>
          <a:noFill/>
          <a:ln>
            <a:noFill/>
          </a:ln>
        </p:spPr>
        <p:txBody>
          <a:bodyPr spcFirstLastPara="1" wrap="square" lIns="0" tIns="0" rIns="0" bIns="0" anchor="t" anchorCtr="0">
            <a:spAutoFit/>
          </a:bodyPr>
          <a:lstStyle/>
          <a:p>
            <a:pPr marL="0" marR="0" lvl="0" indent="0" algn="l" rtl="0">
              <a:lnSpc>
                <a:spcPct val="119996"/>
              </a:lnSpc>
              <a:spcBef>
                <a:spcPts val="0"/>
              </a:spcBef>
              <a:spcAft>
                <a:spcPts val="0"/>
              </a:spcAft>
              <a:buNone/>
            </a:pPr>
            <a:endParaRPr sz="700"/>
          </a:p>
        </p:txBody>
      </p:sp>
      <p:sp>
        <p:nvSpPr>
          <p:cNvPr id="433" name="Google Shape;433;p53">
            <a:extLst>
              <a:ext uri="{FF2B5EF4-FFF2-40B4-BE49-F238E27FC236}">
                <a16:creationId xmlns:a16="http://schemas.microsoft.com/office/drawing/2014/main" id="{9BE5FB78-03AC-4696-09AE-8DB33956167A}"/>
              </a:ext>
            </a:extLst>
          </p:cNvPr>
          <p:cNvSpPr/>
          <p:nvPr/>
        </p:nvSpPr>
        <p:spPr>
          <a:xfrm>
            <a:off x="147750" y="142125"/>
            <a:ext cx="8865441" cy="4859226"/>
          </a:xfrm>
          <a:custGeom>
            <a:avLst/>
            <a:gdLst/>
            <a:ahLst/>
            <a:cxnLst/>
            <a:rect l="l" t="t" r="r" b="b"/>
            <a:pathLst>
              <a:path w="23641177" h="12957937" extrusionOk="0">
                <a:moveTo>
                  <a:pt x="25400" y="0"/>
                </a:moveTo>
                <a:lnTo>
                  <a:pt x="23615777" y="0"/>
                </a:lnTo>
                <a:cubicBezTo>
                  <a:pt x="23629747" y="0"/>
                  <a:pt x="23641177" y="11430"/>
                  <a:pt x="23641177" y="25400"/>
                </a:cubicBezTo>
                <a:lnTo>
                  <a:pt x="23641177" y="12932537"/>
                </a:lnTo>
                <a:cubicBezTo>
                  <a:pt x="23641177" y="12946507"/>
                  <a:pt x="23629747" y="12957937"/>
                  <a:pt x="23615777" y="12957937"/>
                </a:cubicBezTo>
                <a:lnTo>
                  <a:pt x="25400" y="12957937"/>
                </a:lnTo>
                <a:cubicBezTo>
                  <a:pt x="11430" y="12957937"/>
                  <a:pt x="0" y="12946507"/>
                  <a:pt x="0" y="12932537"/>
                </a:cubicBezTo>
                <a:lnTo>
                  <a:pt x="0" y="25400"/>
                </a:lnTo>
                <a:cubicBezTo>
                  <a:pt x="0" y="11430"/>
                  <a:pt x="11430" y="0"/>
                  <a:pt x="25400" y="0"/>
                </a:cubicBezTo>
                <a:moveTo>
                  <a:pt x="25400" y="50800"/>
                </a:moveTo>
                <a:lnTo>
                  <a:pt x="25400" y="25400"/>
                </a:lnTo>
                <a:lnTo>
                  <a:pt x="50800" y="25400"/>
                </a:lnTo>
                <a:lnTo>
                  <a:pt x="50800" y="12932537"/>
                </a:lnTo>
                <a:lnTo>
                  <a:pt x="25400" y="12932537"/>
                </a:lnTo>
                <a:lnTo>
                  <a:pt x="25400" y="12907137"/>
                </a:lnTo>
                <a:lnTo>
                  <a:pt x="23615777" y="12907137"/>
                </a:lnTo>
                <a:lnTo>
                  <a:pt x="23615777" y="12932537"/>
                </a:lnTo>
                <a:lnTo>
                  <a:pt x="23590377" y="12932537"/>
                </a:lnTo>
                <a:lnTo>
                  <a:pt x="23590377" y="25400"/>
                </a:lnTo>
                <a:lnTo>
                  <a:pt x="23615777" y="25400"/>
                </a:lnTo>
                <a:lnTo>
                  <a:pt x="23615777" y="50800"/>
                </a:lnTo>
                <a:lnTo>
                  <a:pt x="25400" y="50800"/>
                </a:lnTo>
                <a:close/>
              </a:path>
            </a:pathLst>
          </a:custGeom>
          <a:solidFill>
            <a:srgbClr val="000000"/>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2" name="Google Shape;417;p52">
            <a:extLst>
              <a:ext uri="{FF2B5EF4-FFF2-40B4-BE49-F238E27FC236}">
                <a16:creationId xmlns:a16="http://schemas.microsoft.com/office/drawing/2014/main" id="{952A55AA-6AD1-3F61-985D-CFB79EDD1E05}"/>
              </a:ext>
            </a:extLst>
          </p:cNvPr>
          <p:cNvSpPr txBox="1"/>
          <p:nvPr/>
        </p:nvSpPr>
        <p:spPr>
          <a:xfrm>
            <a:off x="281238" y="1175238"/>
            <a:ext cx="8042807" cy="3754844"/>
          </a:xfrm>
          <a:prstGeom prst="rect">
            <a:avLst/>
          </a:prstGeom>
          <a:noFill/>
          <a:ln>
            <a:noFill/>
          </a:ln>
        </p:spPr>
        <p:txBody>
          <a:bodyPr spcFirstLastPara="1" wrap="square" lIns="91425" tIns="91425" rIns="91425" bIns="91425" anchor="t" anchorCtr="0">
            <a:spAutoFit/>
          </a:bodyPr>
          <a:lstStyle/>
          <a:p>
            <a:pPr marL="285750" lvl="0" indent="-285750" algn="l" rtl="0">
              <a:lnSpc>
                <a:spcPct val="150000"/>
              </a:lnSpc>
              <a:buFont typeface="Wingdings" panose="05000000000000000000" pitchFamily="2" charset="2"/>
              <a:buChar char="q"/>
            </a:pPr>
            <a:r>
              <a:rPr lang="en" sz="1800" b="1" dirty="0">
                <a:solidFill>
                  <a:schemeClr val="tx1"/>
                </a:solidFill>
                <a:latin typeface="Times New Roman"/>
                <a:ea typeface="Times New Roman"/>
                <a:cs typeface="Times New Roman"/>
                <a:sym typeface="Times New Roman"/>
              </a:rPr>
              <a:t>Step 4: </a:t>
            </a:r>
            <a:r>
              <a:rPr lang="en-IN" sz="1800" dirty="0">
                <a:solidFill>
                  <a:schemeClr val="tx1"/>
                </a:solidFill>
                <a:latin typeface="Times New Roman"/>
                <a:ea typeface="Times New Roman"/>
                <a:cs typeface="Times New Roman"/>
                <a:sym typeface="Times New Roman"/>
              </a:rPr>
              <a:t>Send</a:t>
            </a:r>
            <a:r>
              <a:rPr lang="en-IN" sz="1800" b="1" dirty="0">
                <a:solidFill>
                  <a:schemeClr val="tx1"/>
                </a:solidFill>
                <a:latin typeface="Times New Roman"/>
                <a:ea typeface="Times New Roman"/>
                <a:cs typeface="Times New Roman"/>
                <a:sym typeface="Times New Roman"/>
              </a:rPr>
              <a:t> </a:t>
            </a:r>
            <a:r>
              <a:rPr lang="en-IN" sz="1800" dirty="0">
                <a:solidFill>
                  <a:schemeClr val="tx1"/>
                </a:solidFill>
                <a:latin typeface="Times New Roman"/>
                <a:ea typeface="Times New Roman"/>
                <a:cs typeface="Times New Roman"/>
                <a:sym typeface="Times New Roman"/>
              </a:rPr>
              <a:t>user input data to respective edge nodes (container) .</a:t>
            </a:r>
          </a:p>
          <a:p>
            <a:pPr marL="285750" lvl="0" indent="-285750" algn="l" rtl="0">
              <a:buFont typeface="Wingdings" panose="05000000000000000000" pitchFamily="2" charset="2"/>
              <a:buChar char="q"/>
            </a:pPr>
            <a:r>
              <a:rPr lang="en-IN" sz="1800" b="1" dirty="0">
                <a:solidFill>
                  <a:schemeClr val="tx1"/>
                </a:solidFill>
                <a:latin typeface="Times New Roman"/>
                <a:cs typeface="Times New Roman"/>
                <a:sym typeface="Times New Roman"/>
              </a:rPr>
              <a:t>Step 5: </a:t>
            </a:r>
            <a:r>
              <a:rPr lang="en-IN" sz="1800" dirty="0">
                <a:solidFill>
                  <a:schemeClr val="tx1"/>
                </a:solidFill>
                <a:latin typeface="Times New Roman"/>
                <a:cs typeface="Times New Roman"/>
                <a:sym typeface="Times New Roman"/>
              </a:rPr>
              <a:t>Enforce QoS rules on post prediction data.</a:t>
            </a:r>
          </a:p>
          <a:p>
            <a:pPr lvl="0" algn="l" rtl="0"/>
            <a:r>
              <a:rPr lang="en-IN" sz="1800" dirty="0">
                <a:solidFill>
                  <a:schemeClr val="tx1"/>
                </a:solidFill>
                <a:latin typeface="Times New Roman"/>
                <a:cs typeface="Times New Roman"/>
                <a:sym typeface="Times New Roman"/>
              </a:rPr>
              <a:t>  </a:t>
            </a:r>
            <a:br>
              <a:rPr lang="en-IN" sz="1800" dirty="0">
                <a:solidFill>
                  <a:schemeClr val="tx1"/>
                </a:solidFill>
                <a:latin typeface="Times New Roman"/>
                <a:cs typeface="Times New Roman"/>
                <a:sym typeface="Times New Roman"/>
              </a:rPr>
            </a:br>
            <a:r>
              <a:rPr lang="en-IN" sz="1800" dirty="0">
                <a:solidFill>
                  <a:schemeClr val="tx1"/>
                </a:solidFill>
                <a:latin typeface="Times New Roman"/>
                <a:cs typeface="Times New Roman"/>
                <a:sym typeface="Times New Roman"/>
              </a:rPr>
              <a:t>     </a:t>
            </a:r>
            <a:r>
              <a:rPr lang="en-US" sz="1600" dirty="0">
                <a:solidFill>
                  <a:schemeClr val="tx1"/>
                </a:solidFill>
                <a:latin typeface="Times New Roman"/>
                <a:cs typeface="Times New Roman"/>
                <a:sym typeface="Times New Roman"/>
              </a:rPr>
              <a:t>URLLC - If latency &gt; 10 </a:t>
            </a:r>
            <a:r>
              <a:rPr lang="en-US" sz="1600" dirty="0" err="1">
                <a:solidFill>
                  <a:schemeClr val="tx1"/>
                </a:solidFill>
                <a:latin typeface="Times New Roman"/>
                <a:cs typeface="Times New Roman"/>
                <a:sym typeface="Times New Roman"/>
              </a:rPr>
              <a:t>ms</a:t>
            </a:r>
            <a:endParaRPr lang="en-US" sz="1600" dirty="0">
              <a:solidFill>
                <a:schemeClr val="tx1"/>
              </a:solidFill>
              <a:latin typeface="Times New Roman"/>
              <a:cs typeface="Times New Roman"/>
              <a:sym typeface="Times New Roman"/>
            </a:endParaRPr>
          </a:p>
          <a:p>
            <a:pPr lvl="0" algn="l" rtl="0"/>
            <a:r>
              <a:rPr lang="en-US" sz="1600" dirty="0">
                <a:solidFill>
                  <a:schemeClr val="tx1"/>
                </a:solidFill>
                <a:latin typeface="Times New Roman"/>
                <a:cs typeface="Times New Roman"/>
                <a:sym typeface="Times New Roman"/>
              </a:rPr>
              <a:t>     </a:t>
            </a:r>
            <a:r>
              <a:rPr lang="en-US" sz="1600" dirty="0" err="1">
                <a:solidFill>
                  <a:schemeClr val="tx1"/>
                </a:solidFill>
                <a:latin typeface="Times New Roman"/>
                <a:cs typeface="Times New Roman"/>
                <a:sym typeface="Times New Roman"/>
              </a:rPr>
              <a:t>eMBB</a:t>
            </a:r>
            <a:r>
              <a:rPr lang="en-US" sz="1600" dirty="0">
                <a:solidFill>
                  <a:schemeClr val="tx1"/>
                </a:solidFill>
                <a:latin typeface="Times New Roman"/>
                <a:cs typeface="Times New Roman"/>
                <a:sym typeface="Times New Roman"/>
              </a:rPr>
              <a:t> - If allocated bandwidth &lt; 10000 Kbps </a:t>
            </a:r>
          </a:p>
          <a:p>
            <a:pPr lvl="0" algn="l" rtl="0"/>
            <a:r>
              <a:rPr lang="en-US" sz="1600" dirty="0">
                <a:solidFill>
                  <a:schemeClr val="tx1"/>
                </a:solidFill>
                <a:latin typeface="Times New Roman"/>
                <a:cs typeface="Times New Roman"/>
                <a:sym typeface="Times New Roman"/>
              </a:rPr>
              <a:t>     </a:t>
            </a:r>
            <a:r>
              <a:rPr lang="en-US" sz="1600" dirty="0" err="1">
                <a:solidFill>
                  <a:schemeClr val="tx1"/>
                </a:solidFill>
                <a:latin typeface="Times New Roman"/>
                <a:cs typeface="Times New Roman"/>
                <a:sym typeface="Times New Roman"/>
              </a:rPr>
              <a:t>mMTC</a:t>
            </a:r>
            <a:r>
              <a:rPr lang="en-US" sz="1600" dirty="0">
                <a:solidFill>
                  <a:schemeClr val="tx1"/>
                </a:solidFill>
                <a:latin typeface="Times New Roman"/>
                <a:cs typeface="Times New Roman"/>
                <a:sym typeface="Times New Roman"/>
              </a:rPr>
              <a:t> -  If allocated bandwidth &lt; 100 Kbps</a:t>
            </a:r>
          </a:p>
          <a:p>
            <a:pPr lvl="0" algn="l" rtl="0"/>
            <a:endParaRPr lang="en-US" sz="1600" dirty="0">
              <a:solidFill>
                <a:schemeClr val="tx1"/>
              </a:solidFill>
              <a:latin typeface="Times New Roman"/>
              <a:cs typeface="Times New Roman"/>
              <a:sym typeface="Times New Roman"/>
            </a:endParaRPr>
          </a:p>
          <a:p>
            <a:pPr marL="285750" lvl="0" indent="-285750" algn="l" rtl="0">
              <a:buFontTx/>
              <a:buChar char="-"/>
            </a:pPr>
            <a:r>
              <a:rPr lang="en-US" sz="1600" i="1" dirty="0">
                <a:solidFill>
                  <a:schemeClr val="tx1"/>
                </a:solidFill>
                <a:latin typeface="Times New Roman"/>
                <a:cs typeface="Times New Roman"/>
                <a:sym typeface="Times New Roman"/>
              </a:rPr>
              <a:t>For the above cases boost the allocated bandwidth by 10%.</a:t>
            </a:r>
          </a:p>
          <a:p>
            <a:pPr lvl="0" algn="l" rtl="0"/>
            <a:endParaRPr lang="en-US" sz="1600" i="1" dirty="0">
              <a:solidFill>
                <a:schemeClr val="tx1"/>
              </a:solidFill>
              <a:latin typeface="Times New Roman"/>
              <a:cs typeface="Times New Roman"/>
              <a:sym typeface="Times New Roman"/>
            </a:endParaRPr>
          </a:p>
          <a:p>
            <a:pPr marL="285750" indent="-285750">
              <a:lnSpc>
                <a:spcPct val="150000"/>
              </a:lnSpc>
              <a:buFont typeface="Wingdings" panose="05000000000000000000" pitchFamily="2" charset="2"/>
              <a:buChar char="q"/>
            </a:pPr>
            <a:r>
              <a:rPr lang="en-IN" sz="1800" b="1" dirty="0">
                <a:solidFill>
                  <a:schemeClr val="tx1"/>
                </a:solidFill>
                <a:latin typeface="Times New Roman"/>
                <a:cs typeface="Times New Roman"/>
                <a:sym typeface="Times New Roman"/>
              </a:rPr>
              <a:t>Step 6: </a:t>
            </a:r>
            <a:r>
              <a:rPr lang="en-IN" sz="1800" dirty="0">
                <a:solidFill>
                  <a:schemeClr val="tx1"/>
                </a:solidFill>
                <a:latin typeface="Times New Roman"/>
                <a:cs typeface="Times New Roman"/>
                <a:sym typeface="Times New Roman"/>
              </a:rPr>
              <a:t>Upload the </a:t>
            </a:r>
            <a:r>
              <a:rPr lang="en-IN" sz="1800" dirty="0" err="1">
                <a:solidFill>
                  <a:schemeClr val="tx1"/>
                </a:solidFill>
                <a:latin typeface="Times New Roman"/>
                <a:cs typeface="Times New Roman"/>
                <a:sym typeface="Times New Roman"/>
              </a:rPr>
              <a:t>user_id</a:t>
            </a:r>
            <a:r>
              <a:rPr lang="en-IN" sz="1800" dirty="0">
                <a:solidFill>
                  <a:schemeClr val="tx1"/>
                </a:solidFill>
                <a:latin typeface="Times New Roman"/>
                <a:cs typeface="Times New Roman"/>
                <a:sym typeface="Times New Roman"/>
              </a:rPr>
              <a:t> and final </a:t>
            </a:r>
            <a:r>
              <a:rPr lang="en-IN" sz="1800" dirty="0" err="1">
                <a:solidFill>
                  <a:schemeClr val="tx1"/>
                </a:solidFill>
                <a:latin typeface="Times New Roman"/>
                <a:cs typeface="Times New Roman"/>
                <a:sym typeface="Times New Roman"/>
              </a:rPr>
              <a:t>allocated_bandwidth</a:t>
            </a:r>
            <a:r>
              <a:rPr lang="en-IN" sz="1800" dirty="0">
                <a:solidFill>
                  <a:schemeClr val="tx1"/>
                </a:solidFill>
                <a:latin typeface="Times New Roman"/>
                <a:cs typeface="Times New Roman"/>
                <a:sym typeface="Times New Roman"/>
              </a:rPr>
              <a:t> to blockchain.</a:t>
            </a:r>
          </a:p>
          <a:p>
            <a:pPr marL="285750" lvl="0" indent="-285750" algn="l" rtl="0">
              <a:lnSpc>
                <a:spcPct val="150000"/>
              </a:lnSpc>
              <a:buFont typeface="Wingdings" panose="05000000000000000000" pitchFamily="2" charset="2"/>
              <a:buChar char="q"/>
            </a:pPr>
            <a:endParaRPr lang="en" sz="1800" dirty="0">
              <a:solidFill>
                <a:schemeClr val="tx1"/>
              </a:solidFill>
              <a:latin typeface="Times New Roman"/>
              <a:cs typeface="Times New Roman"/>
              <a:sym typeface="Times New Roman"/>
            </a:endParaRPr>
          </a:p>
          <a:p>
            <a:r>
              <a:rPr lang="en" sz="1700" b="1" dirty="0">
                <a:solidFill>
                  <a:schemeClr val="tx1"/>
                </a:solidFill>
                <a:latin typeface="Times New Roman"/>
                <a:cs typeface="Times New Roman"/>
                <a:sym typeface="Times New Roman"/>
              </a:rPr>
              <a:t> </a:t>
            </a:r>
            <a:endParaRPr lang="en" sz="1700" b="1" dirty="0">
              <a:solidFill>
                <a:schemeClr val="tx1"/>
              </a:solidFill>
              <a:latin typeface="Times New Roman"/>
              <a:cs typeface="Times New Roman"/>
            </a:endParaRPr>
          </a:p>
        </p:txBody>
      </p:sp>
      <p:sp>
        <p:nvSpPr>
          <p:cNvPr id="3" name="Rectangle 2">
            <a:extLst>
              <a:ext uri="{FF2B5EF4-FFF2-40B4-BE49-F238E27FC236}">
                <a16:creationId xmlns:a16="http://schemas.microsoft.com/office/drawing/2014/main" id="{B62E0030-C780-1975-9221-09A46B3876C3}"/>
              </a:ext>
            </a:extLst>
          </p:cNvPr>
          <p:cNvSpPr/>
          <p:nvPr/>
        </p:nvSpPr>
        <p:spPr>
          <a:xfrm>
            <a:off x="512417" y="2173357"/>
            <a:ext cx="4068000" cy="989495"/>
          </a:xfrm>
          <a:prstGeom prst="rect">
            <a:avLst/>
          </a:prstGeom>
          <a:noFill/>
          <a:ln>
            <a:solidFill>
              <a:schemeClr val="bg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279424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60"/>
        <p:cNvGrpSpPr/>
        <p:nvPr/>
      </p:nvGrpSpPr>
      <p:grpSpPr>
        <a:xfrm>
          <a:off x="0" y="0"/>
          <a:ext cx="0" cy="0"/>
          <a:chOff x="0" y="0"/>
          <a:chExt cx="0" cy="0"/>
        </a:xfrm>
      </p:grpSpPr>
      <p:sp>
        <p:nvSpPr>
          <p:cNvPr id="461" name="Google Shape;461;p55"/>
          <p:cNvSpPr txBox="1"/>
          <p:nvPr/>
        </p:nvSpPr>
        <p:spPr>
          <a:xfrm>
            <a:off x="341913" y="430463"/>
            <a:ext cx="8429100" cy="461665"/>
          </a:xfrm>
          <a:prstGeom prst="rect">
            <a:avLst/>
          </a:prstGeom>
          <a:noFill/>
          <a:ln>
            <a:noFill/>
          </a:ln>
        </p:spPr>
        <p:txBody>
          <a:bodyPr spcFirstLastPara="1" wrap="square" lIns="0" tIns="0" rIns="0" bIns="0" anchor="t" anchorCtr="0">
            <a:spAutoFit/>
          </a:bodyPr>
          <a:lstStyle/>
          <a:p>
            <a:pPr marL="0" lvl="0" indent="0" algn="l" rtl="0">
              <a:lnSpc>
                <a:spcPct val="120004"/>
              </a:lnSpc>
              <a:spcBef>
                <a:spcPts val="0"/>
              </a:spcBef>
              <a:spcAft>
                <a:spcPts val="0"/>
              </a:spcAft>
              <a:buClr>
                <a:schemeClr val="dk1"/>
              </a:buClr>
              <a:buFont typeface="Arial"/>
              <a:buNone/>
            </a:pPr>
            <a:r>
              <a:rPr lang="en-IN" sz="2500" dirty="0">
                <a:solidFill>
                  <a:srgbClr val="FF0000"/>
                </a:solidFill>
                <a:latin typeface="Times New Roman"/>
                <a:ea typeface="Times New Roman"/>
                <a:cs typeface="Times New Roman"/>
                <a:sym typeface="Times New Roman"/>
              </a:rPr>
              <a:t>(II) MEC setup  : </a:t>
            </a:r>
          </a:p>
        </p:txBody>
      </p:sp>
      <p:sp>
        <p:nvSpPr>
          <p:cNvPr id="462" name="Google Shape;462;p55"/>
          <p:cNvSpPr txBox="1"/>
          <p:nvPr/>
        </p:nvSpPr>
        <p:spPr>
          <a:xfrm>
            <a:off x="442976" y="1175246"/>
            <a:ext cx="8227200" cy="277200"/>
          </a:xfrm>
          <a:prstGeom prst="rect">
            <a:avLst/>
          </a:prstGeom>
          <a:noFill/>
          <a:ln>
            <a:noFill/>
          </a:ln>
        </p:spPr>
        <p:txBody>
          <a:bodyPr spcFirstLastPara="1" wrap="square" lIns="0" tIns="0" rIns="0" bIns="0" anchor="t" anchorCtr="0">
            <a:spAutoFit/>
          </a:bodyPr>
          <a:lstStyle/>
          <a:p>
            <a:pPr marL="457200" lvl="0" indent="0" algn="just" rtl="0">
              <a:lnSpc>
                <a:spcPct val="140423"/>
              </a:lnSpc>
              <a:spcBef>
                <a:spcPts val="0"/>
              </a:spcBef>
              <a:spcAft>
                <a:spcPts val="0"/>
              </a:spcAft>
              <a:buNone/>
            </a:pPr>
            <a:endParaRPr sz="1800">
              <a:latin typeface="Times New Roman"/>
              <a:ea typeface="Times New Roman"/>
              <a:cs typeface="Times New Roman"/>
              <a:sym typeface="Times New Roman"/>
            </a:endParaRPr>
          </a:p>
        </p:txBody>
      </p:sp>
      <p:grpSp>
        <p:nvGrpSpPr>
          <p:cNvPr id="463" name="Google Shape;463;p55"/>
          <p:cNvGrpSpPr/>
          <p:nvPr/>
        </p:nvGrpSpPr>
        <p:grpSpPr>
          <a:xfrm>
            <a:off x="315336" y="840600"/>
            <a:ext cx="8513349" cy="26337"/>
            <a:chOff x="0" y="0"/>
            <a:chExt cx="22702265" cy="70231"/>
          </a:xfrm>
        </p:grpSpPr>
        <p:sp>
          <p:nvSpPr>
            <p:cNvPr id="464" name="Google Shape;464;p55"/>
            <p:cNvSpPr/>
            <p:nvPr/>
          </p:nvSpPr>
          <p:spPr>
            <a:xfrm>
              <a:off x="12700" y="12700"/>
              <a:ext cx="22676865" cy="44831"/>
            </a:xfrm>
            <a:custGeom>
              <a:avLst/>
              <a:gdLst/>
              <a:ahLst/>
              <a:cxnLst/>
              <a:rect l="l" t="t" r="r" b="b"/>
              <a:pathLst>
                <a:path w="22676865" h="44831" extrusionOk="0">
                  <a:moveTo>
                    <a:pt x="0" y="0"/>
                  </a:moveTo>
                  <a:lnTo>
                    <a:pt x="22676865" y="0"/>
                  </a:lnTo>
                  <a:lnTo>
                    <a:pt x="22676865" y="44831"/>
                  </a:lnTo>
                  <a:lnTo>
                    <a:pt x="0" y="44831"/>
                  </a:lnTo>
                  <a:close/>
                </a:path>
              </a:pathLst>
            </a:custGeom>
            <a:solidFill>
              <a:srgbClr val="000000"/>
            </a:solidFill>
            <a:ln>
              <a:noFill/>
            </a:ln>
          </p:spPr>
        </p:sp>
        <p:sp>
          <p:nvSpPr>
            <p:cNvPr id="465" name="Google Shape;465;p55"/>
            <p:cNvSpPr/>
            <p:nvPr/>
          </p:nvSpPr>
          <p:spPr>
            <a:xfrm>
              <a:off x="0" y="0"/>
              <a:ext cx="22702265" cy="70231"/>
            </a:xfrm>
            <a:custGeom>
              <a:avLst/>
              <a:gdLst/>
              <a:ahLst/>
              <a:cxnLst/>
              <a:rect l="l" t="t" r="r" b="b"/>
              <a:pathLst>
                <a:path w="22702265" h="70231" extrusionOk="0">
                  <a:moveTo>
                    <a:pt x="12700" y="0"/>
                  </a:moveTo>
                  <a:lnTo>
                    <a:pt x="22689565" y="0"/>
                  </a:lnTo>
                  <a:cubicBezTo>
                    <a:pt x="22696551" y="0"/>
                    <a:pt x="22702265" y="5715"/>
                    <a:pt x="22702265" y="12700"/>
                  </a:cubicBezTo>
                  <a:lnTo>
                    <a:pt x="22702265" y="57531"/>
                  </a:lnTo>
                  <a:cubicBezTo>
                    <a:pt x="22702265" y="64516"/>
                    <a:pt x="22696551" y="70231"/>
                    <a:pt x="22689565" y="70231"/>
                  </a:cubicBezTo>
                  <a:lnTo>
                    <a:pt x="12700" y="70231"/>
                  </a:lnTo>
                  <a:cubicBezTo>
                    <a:pt x="5715" y="70231"/>
                    <a:pt x="0" y="64516"/>
                    <a:pt x="0" y="57531"/>
                  </a:cubicBezTo>
                  <a:lnTo>
                    <a:pt x="0" y="12700"/>
                  </a:lnTo>
                  <a:cubicBezTo>
                    <a:pt x="0" y="5715"/>
                    <a:pt x="5715" y="0"/>
                    <a:pt x="12700" y="0"/>
                  </a:cubicBezTo>
                  <a:moveTo>
                    <a:pt x="12700" y="25400"/>
                  </a:moveTo>
                  <a:lnTo>
                    <a:pt x="12700" y="12700"/>
                  </a:lnTo>
                  <a:lnTo>
                    <a:pt x="25400" y="12700"/>
                  </a:lnTo>
                  <a:lnTo>
                    <a:pt x="25400" y="57531"/>
                  </a:lnTo>
                  <a:lnTo>
                    <a:pt x="12700" y="57531"/>
                  </a:lnTo>
                  <a:lnTo>
                    <a:pt x="12700" y="44831"/>
                  </a:lnTo>
                  <a:lnTo>
                    <a:pt x="22689565" y="44831"/>
                  </a:lnTo>
                  <a:lnTo>
                    <a:pt x="22689565" y="57531"/>
                  </a:lnTo>
                  <a:lnTo>
                    <a:pt x="22676865" y="57531"/>
                  </a:lnTo>
                  <a:lnTo>
                    <a:pt x="22676865" y="12700"/>
                  </a:lnTo>
                  <a:lnTo>
                    <a:pt x="22689565" y="12700"/>
                  </a:lnTo>
                  <a:lnTo>
                    <a:pt x="22689565" y="25400"/>
                  </a:lnTo>
                  <a:lnTo>
                    <a:pt x="12700" y="25400"/>
                  </a:lnTo>
                  <a:close/>
                </a:path>
              </a:pathLst>
            </a:custGeom>
            <a:solidFill>
              <a:srgbClr val="595959"/>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grpSp>
      <p:sp>
        <p:nvSpPr>
          <p:cNvPr id="466" name="Google Shape;466;p55"/>
          <p:cNvSpPr txBox="1"/>
          <p:nvPr/>
        </p:nvSpPr>
        <p:spPr>
          <a:xfrm>
            <a:off x="413338" y="1067538"/>
            <a:ext cx="3671100" cy="107700"/>
          </a:xfrm>
          <a:prstGeom prst="rect">
            <a:avLst/>
          </a:prstGeom>
          <a:noFill/>
          <a:ln>
            <a:noFill/>
          </a:ln>
        </p:spPr>
        <p:txBody>
          <a:bodyPr spcFirstLastPara="1" wrap="square" lIns="0" tIns="0" rIns="0" bIns="0" anchor="t" anchorCtr="0">
            <a:spAutoFit/>
          </a:bodyPr>
          <a:lstStyle/>
          <a:p>
            <a:pPr marL="0" marR="0" lvl="0" indent="0" algn="l" rtl="0">
              <a:lnSpc>
                <a:spcPct val="119996"/>
              </a:lnSpc>
              <a:spcBef>
                <a:spcPts val="0"/>
              </a:spcBef>
              <a:spcAft>
                <a:spcPts val="0"/>
              </a:spcAft>
              <a:buNone/>
            </a:pPr>
            <a:endParaRPr sz="700"/>
          </a:p>
        </p:txBody>
      </p:sp>
      <p:sp>
        <p:nvSpPr>
          <p:cNvPr id="467" name="Google Shape;467;p55"/>
          <p:cNvSpPr/>
          <p:nvPr/>
        </p:nvSpPr>
        <p:spPr>
          <a:xfrm>
            <a:off x="147750" y="142125"/>
            <a:ext cx="8865441" cy="4859226"/>
          </a:xfrm>
          <a:custGeom>
            <a:avLst/>
            <a:gdLst/>
            <a:ahLst/>
            <a:cxnLst/>
            <a:rect l="l" t="t" r="r" b="b"/>
            <a:pathLst>
              <a:path w="23641177" h="12957937" extrusionOk="0">
                <a:moveTo>
                  <a:pt x="25400" y="0"/>
                </a:moveTo>
                <a:lnTo>
                  <a:pt x="23615777" y="0"/>
                </a:lnTo>
                <a:cubicBezTo>
                  <a:pt x="23629747" y="0"/>
                  <a:pt x="23641177" y="11430"/>
                  <a:pt x="23641177" y="25400"/>
                </a:cubicBezTo>
                <a:lnTo>
                  <a:pt x="23641177" y="12932537"/>
                </a:lnTo>
                <a:cubicBezTo>
                  <a:pt x="23641177" y="12946507"/>
                  <a:pt x="23629747" y="12957937"/>
                  <a:pt x="23615777" y="12957937"/>
                </a:cubicBezTo>
                <a:lnTo>
                  <a:pt x="25400" y="12957937"/>
                </a:lnTo>
                <a:cubicBezTo>
                  <a:pt x="11430" y="12957937"/>
                  <a:pt x="0" y="12946507"/>
                  <a:pt x="0" y="12932537"/>
                </a:cubicBezTo>
                <a:lnTo>
                  <a:pt x="0" y="25400"/>
                </a:lnTo>
                <a:cubicBezTo>
                  <a:pt x="0" y="11430"/>
                  <a:pt x="11430" y="0"/>
                  <a:pt x="25400" y="0"/>
                </a:cubicBezTo>
                <a:moveTo>
                  <a:pt x="25400" y="50800"/>
                </a:moveTo>
                <a:lnTo>
                  <a:pt x="25400" y="25400"/>
                </a:lnTo>
                <a:lnTo>
                  <a:pt x="50800" y="25400"/>
                </a:lnTo>
                <a:lnTo>
                  <a:pt x="50800" y="12932537"/>
                </a:lnTo>
                <a:lnTo>
                  <a:pt x="25400" y="12932537"/>
                </a:lnTo>
                <a:lnTo>
                  <a:pt x="25400" y="12907137"/>
                </a:lnTo>
                <a:lnTo>
                  <a:pt x="23615777" y="12907137"/>
                </a:lnTo>
                <a:lnTo>
                  <a:pt x="23615777" y="12932537"/>
                </a:lnTo>
                <a:lnTo>
                  <a:pt x="23590377" y="12932537"/>
                </a:lnTo>
                <a:lnTo>
                  <a:pt x="23590377" y="25400"/>
                </a:lnTo>
                <a:lnTo>
                  <a:pt x="23615777" y="25400"/>
                </a:lnTo>
                <a:lnTo>
                  <a:pt x="23615777" y="50800"/>
                </a:lnTo>
                <a:lnTo>
                  <a:pt x="25400" y="50800"/>
                </a:lnTo>
                <a:close/>
              </a:path>
            </a:pathLst>
          </a:custGeom>
          <a:solidFill>
            <a:srgbClr val="000000"/>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468" name="Google Shape;468;p55"/>
          <p:cNvSpPr txBox="1"/>
          <p:nvPr/>
        </p:nvSpPr>
        <p:spPr>
          <a:xfrm>
            <a:off x="210540" y="724756"/>
            <a:ext cx="9104910" cy="793264"/>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1200"/>
              </a:spcAft>
              <a:buNone/>
            </a:pPr>
            <a:r>
              <a:rPr lang="en" sz="1600" b="1" dirty="0">
                <a:solidFill>
                  <a:schemeClr val="dk1"/>
                </a:solidFill>
                <a:latin typeface="Times New Roman"/>
                <a:ea typeface="Times New Roman"/>
                <a:cs typeface="Times New Roman"/>
                <a:sym typeface="Times New Roman"/>
              </a:rPr>
              <a:t>Post Prediction Data : </a:t>
            </a:r>
            <a:r>
              <a:rPr lang="en" sz="1600" dirty="0">
                <a:solidFill>
                  <a:schemeClr val="dk1"/>
                </a:solidFill>
                <a:latin typeface="Times New Roman"/>
                <a:ea typeface="Times New Roman"/>
                <a:cs typeface="Times New Roman"/>
                <a:sym typeface="Times New Roman"/>
              </a:rPr>
              <a:t>Received by the central node (server) from the edge nodes (docker containers).</a:t>
            </a:r>
            <a:endParaRPr sz="1200" dirty="0">
              <a:latin typeface="Times New Roman"/>
              <a:ea typeface="Times New Roman"/>
              <a:cs typeface="Times New Roman"/>
              <a:sym typeface="Times New Roman"/>
            </a:endParaRPr>
          </a:p>
        </p:txBody>
      </p:sp>
      <p:pic>
        <p:nvPicPr>
          <p:cNvPr id="6" name="Picture 5">
            <a:extLst>
              <a:ext uri="{FF2B5EF4-FFF2-40B4-BE49-F238E27FC236}">
                <a16:creationId xmlns:a16="http://schemas.microsoft.com/office/drawing/2014/main" id="{0F72D5D3-50D4-81BC-2A4A-1AA0C8713B4E}"/>
              </a:ext>
            </a:extLst>
          </p:cNvPr>
          <p:cNvPicPr>
            <a:picLocks noChangeAspect="1"/>
          </p:cNvPicPr>
          <p:nvPr/>
        </p:nvPicPr>
        <p:blipFill>
          <a:blip r:embed="rId3"/>
          <a:srcRect l="664" t="2361" r="888"/>
          <a:stretch/>
        </p:blipFill>
        <p:spPr>
          <a:xfrm>
            <a:off x="341913" y="1414142"/>
            <a:ext cx="8379577" cy="3298895"/>
          </a:xfrm>
          <a:prstGeom prst="rect">
            <a:avLst/>
          </a:prstGeom>
        </p:spPr>
      </p:pic>
      <p:sp>
        <p:nvSpPr>
          <p:cNvPr id="2" name="Rectangle: Rounded Corners 1">
            <a:extLst>
              <a:ext uri="{FF2B5EF4-FFF2-40B4-BE49-F238E27FC236}">
                <a16:creationId xmlns:a16="http://schemas.microsoft.com/office/drawing/2014/main" id="{3F2E0608-AEDE-8B8B-6955-F413DB0501AE}"/>
              </a:ext>
            </a:extLst>
          </p:cNvPr>
          <p:cNvSpPr/>
          <p:nvPr/>
        </p:nvSpPr>
        <p:spPr>
          <a:xfrm>
            <a:off x="4357353" y="1329132"/>
            <a:ext cx="1468901" cy="3414585"/>
          </a:xfrm>
          <a:prstGeom prst="roundRect">
            <a:avLst>
              <a:gd name="adj" fmla="val 9361"/>
            </a:avLst>
          </a:prstGeom>
          <a:noFill/>
          <a:ln>
            <a:solidFill>
              <a:srgbClr val="7EAB5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Rounded Corners 2">
            <a:extLst>
              <a:ext uri="{FF2B5EF4-FFF2-40B4-BE49-F238E27FC236}">
                <a16:creationId xmlns:a16="http://schemas.microsoft.com/office/drawing/2014/main" id="{9A14A43A-BDEA-17EC-5812-1D86A0C5A404}"/>
              </a:ext>
            </a:extLst>
          </p:cNvPr>
          <p:cNvSpPr/>
          <p:nvPr/>
        </p:nvSpPr>
        <p:spPr>
          <a:xfrm>
            <a:off x="7201275" y="1331739"/>
            <a:ext cx="1468901" cy="3381297"/>
          </a:xfrm>
          <a:prstGeom prst="roundRect">
            <a:avLst>
              <a:gd name="adj" fmla="val 8192"/>
            </a:avLst>
          </a:prstGeom>
          <a:noFill/>
          <a:ln>
            <a:solidFill>
              <a:srgbClr val="7EAB5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sp>
        <p:nvSpPr>
          <p:cNvPr id="444" name="Google Shape;444;p54"/>
          <p:cNvSpPr txBox="1"/>
          <p:nvPr/>
        </p:nvSpPr>
        <p:spPr>
          <a:xfrm>
            <a:off x="341913" y="430463"/>
            <a:ext cx="8429100" cy="461665"/>
          </a:xfrm>
          <a:prstGeom prst="rect">
            <a:avLst/>
          </a:prstGeom>
          <a:noFill/>
          <a:ln>
            <a:noFill/>
          </a:ln>
        </p:spPr>
        <p:txBody>
          <a:bodyPr spcFirstLastPara="1" wrap="square" lIns="0" tIns="0" rIns="0" bIns="0" anchor="t" anchorCtr="0">
            <a:spAutoFit/>
          </a:bodyPr>
          <a:lstStyle/>
          <a:p>
            <a:pPr marL="0" lvl="0" indent="0" algn="l" rtl="0">
              <a:lnSpc>
                <a:spcPct val="120004"/>
              </a:lnSpc>
              <a:spcBef>
                <a:spcPts val="0"/>
              </a:spcBef>
              <a:spcAft>
                <a:spcPts val="0"/>
              </a:spcAft>
              <a:buClr>
                <a:schemeClr val="dk1"/>
              </a:buClr>
              <a:buFont typeface="Arial"/>
              <a:buNone/>
            </a:pPr>
            <a:r>
              <a:rPr lang="en-IN" sz="2500" dirty="0">
                <a:solidFill>
                  <a:srgbClr val="FF0000"/>
                </a:solidFill>
                <a:latin typeface="Times New Roman"/>
                <a:ea typeface="Times New Roman"/>
                <a:cs typeface="Times New Roman"/>
                <a:sym typeface="Times New Roman"/>
              </a:rPr>
              <a:t>(II) MEC setup  : </a:t>
            </a:r>
          </a:p>
        </p:txBody>
      </p:sp>
      <p:sp>
        <p:nvSpPr>
          <p:cNvPr id="445" name="Google Shape;445;p54"/>
          <p:cNvSpPr txBox="1"/>
          <p:nvPr/>
        </p:nvSpPr>
        <p:spPr>
          <a:xfrm>
            <a:off x="442976" y="1175246"/>
            <a:ext cx="8227200" cy="277200"/>
          </a:xfrm>
          <a:prstGeom prst="rect">
            <a:avLst/>
          </a:prstGeom>
          <a:noFill/>
          <a:ln>
            <a:noFill/>
          </a:ln>
        </p:spPr>
        <p:txBody>
          <a:bodyPr spcFirstLastPara="1" wrap="square" lIns="0" tIns="0" rIns="0" bIns="0" anchor="t" anchorCtr="0">
            <a:spAutoFit/>
          </a:bodyPr>
          <a:lstStyle/>
          <a:p>
            <a:pPr marL="457200" lvl="0" indent="0" algn="just" rtl="0">
              <a:lnSpc>
                <a:spcPct val="140423"/>
              </a:lnSpc>
              <a:spcBef>
                <a:spcPts val="0"/>
              </a:spcBef>
              <a:spcAft>
                <a:spcPts val="0"/>
              </a:spcAft>
              <a:buNone/>
            </a:pPr>
            <a:endParaRPr sz="1800">
              <a:latin typeface="Times New Roman"/>
              <a:ea typeface="Times New Roman"/>
              <a:cs typeface="Times New Roman"/>
              <a:sym typeface="Times New Roman"/>
            </a:endParaRPr>
          </a:p>
        </p:txBody>
      </p:sp>
      <p:grpSp>
        <p:nvGrpSpPr>
          <p:cNvPr id="446" name="Google Shape;446;p54"/>
          <p:cNvGrpSpPr/>
          <p:nvPr/>
        </p:nvGrpSpPr>
        <p:grpSpPr>
          <a:xfrm>
            <a:off x="315336" y="840600"/>
            <a:ext cx="8513349" cy="26337"/>
            <a:chOff x="0" y="0"/>
            <a:chExt cx="22702265" cy="70231"/>
          </a:xfrm>
        </p:grpSpPr>
        <p:sp>
          <p:nvSpPr>
            <p:cNvPr id="447" name="Google Shape;447;p54"/>
            <p:cNvSpPr/>
            <p:nvPr/>
          </p:nvSpPr>
          <p:spPr>
            <a:xfrm>
              <a:off x="12700" y="12700"/>
              <a:ext cx="22676865" cy="44831"/>
            </a:xfrm>
            <a:custGeom>
              <a:avLst/>
              <a:gdLst/>
              <a:ahLst/>
              <a:cxnLst/>
              <a:rect l="l" t="t" r="r" b="b"/>
              <a:pathLst>
                <a:path w="22676865" h="44831" extrusionOk="0">
                  <a:moveTo>
                    <a:pt x="0" y="0"/>
                  </a:moveTo>
                  <a:lnTo>
                    <a:pt x="22676865" y="0"/>
                  </a:lnTo>
                  <a:lnTo>
                    <a:pt x="22676865" y="44831"/>
                  </a:lnTo>
                  <a:lnTo>
                    <a:pt x="0" y="44831"/>
                  </a:lnTo>
                  <a:close/>
                </a:path>
              </a:pathLst>
            </a:custGeom>
            <a:solidFill>
              <a:srgbClr val="000000"/>
            </a:solidFill>
            <a:ln>
              <a:noFill/>
            </a:ln>
          </p:spPr>
        </p:sp>
        <p:sp>
          <p:nvSpPr>
            <p:cNvPr id="448" name="Google Shape;448;p54"/>
            <p:cNvSpPr/>
            <p:nvPr/>
          </p:nvSpPr>
          <p:spPr>
            <a:xfrm>
              <a:off x="0" y="0"/>
              <a:ext cx="22702265" cy="70231"/>
            </a:xfrm>
            <a:custGeom>
              <a:avLst/>
              <a:gdLst/>
              <a:ahLst/>
              <a:cxnLst/>
              <a:rect l="l" t="t" r="r" b="b"/>
              <a:pathLst>
                <a:path w="22702265" h="70231" extrusionOk="0">
                  <a:moveTo>
                    <a:pt x="12700" y="0"/>
                  </a:moveTo>
                  <a:lnTo>
                    <a:pt x="22689565" y="0"/>
                  </a:lnTo>
                  <a:cubicBezTo>
                    <a:pt x="22696551" y="0"/>
                    <a:pt x="22702265" y="5715"/>
                    <a:pt x="22702265" y="12700"/>
                  </a:cubicBezTo>
                  <a:lnTo>
                    <a:pt x="22702265" y="57531"/>
                  </a:lnTo>
                  <a:cubicBezTo>
                    <a:pt x="22702265" y="64516"/>
                    <a:pt x="22696551" y="70231"/>
                    <a:pt x="22689565" y="70231"/>
                  </a:cubicBezTo>
                  <a:lnTo>
                    <a:pt x="12700" y="70231"/>
                  </a:lnTo>
                  <a:cubicBezTo>
                    <a:pt x="5715" y="70231"/>
                    <a:pt x="0" y="64516"/>
                    <a:pt x="0" y="57531"/>
                  </a:cubicBezTo>
                  <a:lnTo>
                    <a:pt x="0" y="12700"/>
                  </a:lnTo>
                  <a:cubicBezTo>
                    <a:pt x="0" y="5715"/>
                    <a:pt x="5715" y="0"/>
                    <a:pt x="12700" y="0"/>
                  </a:cubicBezTo>
                  <a:moveTo>
                    <a:pt x="12700" y="25400"/>
                  </a:moveTo>
                  <a:lnTo>
                    <a:pt x="12700" y="12700"/>
                  </a:lnTo>
                  <a:lnTo>
                    <a:pt x="25400" y="12700"/>
                  </a:lnTo>
                  <a:lnTo>
                    <a:pt x="25400" y="57531"/>
                  </a:lnTo>
                  <a:lnTo>
                    <a:pt x="12700" y="57531"/>
                  </a:lnTo>
                  <a:lnTo>
                    <a:pt x="12700" y="44831"/>
                  </a:lnTo>
                  <a:lnTo>
                    <a:pt x="22689565" y="44831"/>
                  </a:lnTo>
                  <a:lnTo>
                    <a:pt x="22689565" y="57531"/>
                  </a:lnTo>
                  <a:lnTo>
                    <a:pt x="22676865" y="57531"/>
                  </a:lnTo>
                  <a:lnTo>
                    <a:pt x="22676865" y="12700"/>
                  </a:lnTo>
                  <a:lnTo>
                    <a:pt x="22689565" y="12700"/>
                  </a:lnTo>
                  <a:lnTo>
                    <a:pt x="22689565" y="25400"/>
                  </a:lnTo>
                  <a:lnTo>
                    <a:pt x="12700" y="25400"/>
                  </a:lnTo>
                  <a:close/>
                </a:path>
              </a:pathLst>
            </a:custGeom>
            <a:solidFill>
              <a:srgbClr val="595959"/>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grpSp>
      <p:sp>
        <p:nvSpPr>
          <p:cNvPr id="449" name="Google Shape;449;p54"/>
          <p:cNvSpPr txBox="1"/>
          <p:nvPr/>
        </p:nvSpPr>
        <p:spPr>
          <a:xfrm>
            <a:off x="314715" y="710044"/>
            <a:ext cx="3671100" cy="107700"/>
          </a:xfrm>
          <a:prstGeom prst="rect">
            <a:avLst/>
          </a:prstGeom>
          <a:noFill/>
          <a:ln>
            <a:noFill/>
          </a:ln>
        </p:spPr>
        <p:txBody>
          <a:bodyPr spcFirstLastPara="1" wrap="square" lIns="0" tIns="0" rIns="0" bIns="0" anchor="t" anchorCtr="0">
            <a:spAutoFit/>
          </a:bodyPr>
          <a:lstStyle/>
          <a:p>
            <a:pPr marL="0" marR="0" lvl="0" indent="0" algn="l" rtl="0">
              <a:lnSpc>
                <a:spcPct val="119996"/>
              </a:lnSpc>
              <a:spcBef>
                <a:spcPts val="0"/>
              </a:spcBef>
              <a:spcAft>
                <a:spcPts val="0"/>
              </a:spcAft>
              <a:buNone/>
            </a:pPr>
            <a:endParaRPr sz="700"/>
          </a:p>
        </p:txBody>
      </p:sp>
      <p:sp>
        <p:nvSpPr>
          <p:cNvPr id="450" name="Google Shape;450;p54"/>
          <p:cNvSpPr/>
          <p:nvPr/>
        </p:nvSpPr>
        <p:spPr>
          <a:xfrm>
            <a:off x="147750" y="142125"/>
            <a:ext cx="8865441" cy="4859226"/>
          </a:xfrm>
          <a:custGeom>
            <a:avLst/>
            <a:gdLst/>
            <a:ahLst/>
            <a:cxnLst/>
            <a:rect l="l" t="t" r="r" b="b"/>
            <a:pathLst>
              <a:path w="23641177" h="12957937" extrusionOk="0">
                <a:moveTo>
                  <a:pt x="25400" y="0"/>
                </a:moveTo>
                <a:lnTo>
                  <a:pt x="23615777" y="0"/>
                </a:lnTo>
                <a:cubicBezTo>
                  <a:pt x="23629747" y="0"/>
                  <a:pt x="23641177" y="11430"/>
                  <a:pt x="23641177" y="25400"/>
                </a:cubicBezTo>
                <a:lnTo>
                  <a:pt x="23641177" y="12932537"/>
                </a:lnTo>
                <a:cubicBezTo>
                  <a:pt x="23641177" y="12946507"/>
                  <a:pt x="23629747" y="12957937"/>
                  <a:pt x="23615777" y="12957937"/>
                </a:cubicBezTo>
                <a:lnTo>
                  <a:pt x="25400" y="12957937"/>
                </a:lnTo>
                <a:cubicBezTo>
                  <a:pt x="11430" y="12957937"/>
                  <a:pt x="0" y="12946507"/>
                  <a:pt x="0" y="12932537"/>
                </a:cubicBezTo>
                <a:lnTo>
                  <a:pt x="0" y="25400"/>
                </a:lnTo>
                <a:cubicBezTo>
                  <a:pt x="0" y="11430"/>
                  <a:pt x="11430" y="0"/>
                  <a:pt x="25400" y="0"/>
                </a:cubicBezTo>
                <a:moveTo>
                  <a:pt x="25400" y="50800"/>
                </a:moveTo>
                <a:lnTo>
                  <a:pt x="25400" y="25400"/>
                </a:lnTo>
                <a:lnTo>
                  <a:pt x="50800" y="25400"/>
                </a:lnTo>
                <a:lnTo>
                  <a:pt x="50800" y="12932537"/>
                </a:lnTo>
                <a:lnTo>
                  <a:pt x="25400" y="12932537"/>
                </a:lnTo>
                <a:lnTo>
                  <a:pt x="25400" y="12907137"/>
                </a:lnTo>
                <a:lnTo>
                  <a:pt x="23615777" y="12907137"/>
                </a:lnTo>
                <a:lnTo>
                  <a:pt x="23615777" y="12932537"/>
                </a:lnTo>
                <a:lnTo>
                  <a:pt x="23590377" y="12932537"/>
                </a:lnTo>
                <a:lnTo>
                  <a:pt x="23590377" y="25400"/>
                </a:lnTo>
                <a:lnTo>
                  <a:pt x="23615777" y="25400"/>
                </a:lnTo>
                <a:lnTo>
                  <a:pt x="23615777" y="50800"/>
                </a:lnTo>
                <a:lnTo>
                  <a:pt x="25400" y="50800"/>
                </a:lnTo>
                <a:close/>
              </a:path>
            </a:pathLst>
          </a:custGeom>
          <a:solidFill>
            <a:srgbClr val="000000"/>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pic>
        <p:nvPicPr>
          <p:cNvPr id="3" name="Picture 2">
            <a:extLst>
              <a:ext uri="{FF2B5EF4-FFF2-40B4-BE49-F238E27FC236}">
                <a16:creationId xmlns:a16="http://schemas.microsoft.com/office/drawing/2014/main" id="{F4E4D2E4-66AD-D579-1E67-83332F332513}"/>
              </a:ext>
            </a:extLst>
          </p:cNvPr>
          <p:cNvPicPr>
            <a:picLocks noChangeAspect="1"/>
          </p:cNvPicPr>
          <p:nvPr/>
        </p:nvPicPr>
        <p:blipFill>
          <a:blip r:embed="rId3"/>
          <a:srcRect l="6866" t="7866" r="8391" b="5930"/>
          <a:stretch/>
        </p:blipFill>
        <p:spPr>
          <a:xfrm>
            <a:off x="2829058" y="960597"/>
            <a:ext cx="6021535" cy="3937667"/>
          </a:xfrm>
          <a:prstGeom prst="rect">
            <a:avLst/>
          </a:prstGeom>
        </p:spPr>
      </p:pic>
      <p:sp>
        <p:nvSpPr>
          <p:cNvPr id="4" name="Google Shape;434;p53">
            <a:extLst>
              <a:ext uri="{FF2B5EF4-FFF2-40B4-BE49-F238E27FC236}">
                <a16:creationId xmlns:a16="http://schemas.microsoft.com/office/drawing/2014/main" id="{FA7AE448-E43C-0159-8F30-E16985EC8069}"/>
              </a:ext>
            </a:extLst>
          </p:cNvPr>
          <p:cNvSpPr txBox="1"/>
          <p:nvPr/>
        </p:nvSpPr>
        <p:spPr>
          <a:xfrm>
            <a:off x="341925" y="1090650"/>
            <a:ext cx="8227200" cy="639376"/>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r>
              <a:rPr lang="en" sz="1700" b="1" dirty="0">
                <a:solidFill>
                  <a:schemeClr val="dk1"/>
                </a:solidFill>
                <a:latin typeface="Times New Roman"/>
                <a:ea typeface="Times New Roman"/>
                <a:cs typeface="Times New Roman"/>
                <a:sym typeface="Times New Roman"/>
              </a:rPr>
              <a:t>MEC Visualization :</a:t>
            </a:r>
            <a:endParaRPr sz="1700" b="1" dirty="0">
              <a:solidFill>
                <a:schemeClr val="dk1"/>
              </a:solidFill>
              <a:latin typeface="Times New Roman"/>
              <a:ea typeface="Times New Roman"/>
              <a:cs typeface="Times New Roman"/>
              <a:sym typeface="Times New Roman"/>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43">
          <a:extLst>
            <a:ext uri="{FF2B5EF4-FFF2-40B4-BE49-F238E27FC236}">
              <a16:creationId xmlns:a16="http://schemas.microsoft.com/office/drawing/2014/main" id="{A99A14B7-0C4D-FAD0-0C9C-9F5DD73B6BCA}"/>
            </a:ext>
          </a:extLst>
        </p:cNvPr>
        <p:cNvGrpSpPr/>
        <p:nvPr/>
      </p:nvGrpSpPr>
      <p:grpSpPr>
        <a:xfrm>
          <a:off x="0" y="0"/>
          <a:ext cx="0" cy="0"/>
          <a:chOff x="0" y="0"/>
          <a:chExt cx="0" cy="0"/>
        </a:xfrm>
      </p:grpSpPr>
      <p:pic>
        <p:nvPicPr>
          <p:cNvPr id="13" name="Picture 12">
            <a:extLst>
              <a:ext uri="{FF2B5EF4-FFF2-40B4-BE49-F238E27FC236}">
                <a16:creationId xmlns:a16="http://schemas.microsoft.com/office/drawing/2014/main" id="{3F37826F-7338-1596-FC54-9392C7F8A458}"/>
              </a:ext>
            </a:extLst>
          </p:cNvPr>
          <p:cNvPicPr>
            <a:picLocks noChangeAspect="1"/>
          </p:cNvPicPr>
          <p:nvPr/>
        </p:nvPicPr>
        <p:blipFill>
          <a:blip r:embed="rId3"/>
          <a:stretch>
            <a:fillRect/>
          </a:stretch>
        </p:blipFill>
        <p:spPr>
          <a:xfrm>
            <a:off x="4512360" y="815363"/>
            <a:ext cx="3392899" cy="2181149"/>
          </a:xfrm>
          <a:prstGeom prst="rect">
            <a:avLst/>
          </a:prstGeom>
        </p:spPr>
      </p:pic>
      <p:pic>
        <p:nvPicPr>
          <p:cNvPr id="11" name="Picture 10">
            <a:extLst>
              <a:ext uri="{FF2B5EF4-FFF2-40B4-BE49-F238E27FC236}">
                <a16:creationId xmlns:a16="http://schemas.microsoft.com/office/drawing/2014/main" id="{DBCED2C4-905B-4F88-30F5-6AC9BA323EDF}"/>
              </a:ext>
            </a:extLst>
          </p:cNvPr>
          <p:cNvPicPr>
            <a:picLocks noChangeAspect="1"/>
          </p:cNvPicPr>
          <p:nvPr/>
        </p:nvPicPr>
        <p:blipFill>
          <a:blip r:embed="rId4"/>
          <a:stretch>
            <a:fillRect/>
          </a:stretch>
        </p:blipFill>
        <p:spPr>
          <a:xfrm>
            <a:off x="806576" y="815363"/>
            <a:ext cx="3392899" cy="2181149"/>
          </a:xfrm>
          <a:prstGeom prst="rect">
            <a:avLst/>
          </a:prstGeom>
        </p:spPr>
      </p:pic>
      <p:sp>
        <p:nvSpPr>
          <p:cNvPr id="444" name="Google Shape;444;p54">
            <a:extLst>
              <a:ext uri="{FF2B5EF4-FFF2-40B4-BE49-F238E27FC236}">
                <a16:creationId xmlns:a16="http://schemas.microsoft.com/office/drawing/2014/main" id="{1F2A69BA-9A5B-B4A4-30B4-AC1C950C3D52}"/>
              </a:ext>
            </a:extLst>
          </p:cNvPr>
          <p:cNvSpPr txBox="1"/>
          <p:nvPr/>
        </p:nvSpPr>
        <p:spPr>
          <a:xfrm>
            <a:off x="341913" y="430463"/>
            <a:ext cx="8429100" cy="461665"/>
          </a:xfrm>
          <a:prstGeom prst="rect">
            <a:avLst/>
          </a:prstGeom>
          <a:noFill/>
          <a:ln>
            <a:noFill/>
          </a:ln>
        </p:spPr>
        <p:txBody>
          <a:bodyPr spcFirstLastPara="1" wrap="square" lIns="0" tIns="0" rIns="0" bIns="0" anchor="t" anchorCtr="0">
            <a:spAutoFit/>
          </a:bodyPr>
          <a:lstStyle/>
          <a:p>
            <a:pPr marL="0" lvl="0" indent="0" algn="l" rtl="0">
              <a:lnSpc>
                <a:spcPct val="120004"/>
              </a:lnSpc>
              <a:spcBef>
                <a:spcPts val="0"/>
              </a:spcBef>
              <a:spcAft>
                <a:spcPts val="0"/>
              </a:spcAft>
              <a:buClr>
                <a:schemeClr val="dk1"/>
              </a:buClr>
              <a:buFont typeface="Arial"/>
              <a:buNone/>
            </a:pPr>
            <a:r>
              <a:rPr lang="en-IN" sz="2500" dirty="0">
                <a:solidFill>
                  <a:srgbClr val="FF0000"/>
                </a:solidFill>
                <a:latin typeface="Times New Roman"/>
                <a:ea typeface="Times New Roman"/>
                <a:cs typeface="Times New Roman"/>
                <a:sym typeface="Times New Roman"/>
              </a:rPr>
              <a:t>(II) MEC setup  : </a:t>
            </a:r>
          </a:p>
        </p:txBody>
      </p:sp>
      <p:sp>
        <p:nvSpPr>
          <p:cNvPr id="445" name="Google Shape;445;p54">
            <a:extLst>
              <a:ext uri="{FF2B5EF4-FFF2-40B4-BE49-F238E27FC236}">
                <a16:creationId xmlns:a16="http://schemas.microsoft.com/office/drawing/2014/main" id="{6507DC41-91B8-DC94-27DE-C33588EB1FEA}"/>
              </a:ext>
            </a:extLst>
          </p:cNvPr>
          <p:cNvSpPr txBox="1"/>
          <p:nvPr/>
        </p:nvSpPr>
        <p:spPr>
          <a:xfrm>
            <a:off x="442976" y="1175246"/>
            <a:ext cx="8227200" cy="277200"/>
          </a:xfrm>
          <a:prstGeom prst="rect">
            <a:avLst/>
          </a:prstGeom>
          <a:noFill/>
          <a:ln>
            <a:noFill/>
          </a:ln>
        </p:spPr>
        <p:txBody>
          <a:bodyPr spcFirstLastPara="1" wrap="square" lIns="0" tIns="0" rIns="0" bIns="0" anchor="t" anchorCtr="0">
            <a:spAutoFit/>
          </a:bodyPr>
          <a:lstStyle/>
          <a:p>
            <a:pPr marL="457200" lvl="0" indent="0" algn="just" rtl="0">
              <a:lnSpc>
                <a:spcPct val="140423"/>
              </a:lnSpc>
              <a:spcBef>
                <a:spcPts val="0"/>
              </a:spcBef>
              <a:spcAft>
                <a:spcPts val="0"/>
              </a:spcAft>
              <a:buNone/>
            </a:pPr>
            <a:endParaRPr sz="1800">
              <a:latin typeface="Times New Roman"/>
              <a:ea typeface="Times New Roman"/>
              <a:cs typeface="Times New Roman"/>
              <a:sym typeface="Times New Roman"/>
            </a:endParaRPr>
          </a:p>
        </p:txBody>
      </p:sp>
      <p:grpSp>
        <p:nvGrpSpPr>
          <p:cNvPr id="446" name="Google Shape;446;p54">
            <a:extLst>
              <a:ext uri="{FF2B5EF4-FFF2-40B4-BE49-F238E27FC236}">
                <a16:creationId xmlns:a16="http://schemas.microsoft.com/office/drawing/2014/main" id="{B3F9BD0D-DFB8-FAEE-F6AF-0055F41AE6FA}"/>
              </a:ext>
            </a:extLst>
          </p:cNvPr>
          <p:cNvGrpSpPr/>
          <p:nvPr/>
        </p:nvGrpSpPr>
        <p:grpSpPr>
          <a:xfrm>
            <a:off x="315336" y="840600"/>
            <a:ext cx="8513349" cy="26337"/>
            <a:chOff x="0" y="0"/>
            <a:chExt cx="22702265" cy="70231"/>
          </a:xfrm>
        </p:grpSpPr>
        <p:sp>
          <p:nvSpPr>
            <p:cNvPr id="447" name="Google Shape;447;p54">
              <a:extLst>
                <a:ext uri="{FF2B5EF4-FFF2-40B4-BE49-F238E27FC236}">
                  <a16:creationId xmlns:a16="http://schemas.microsoft.com/office/drawing/2014/main" id="{1D18232D-D3F4-1487-72A3-7EBA985DEB77}"/>
                </a:ext>
              </a:extLst>
            </p:cNvPr>
            <p:cNvSpPr/>
            <p:nvPr/>
          </p:nvSpPr>
          <p:spPr>
            <a:xfrm>
              <a:off x="12700" y="12700"/>
              <a:ext cx="22676865" cy="44831"/>
            </a:xfrm>
            <a:custGeom>
              <a:avLst/>
              <a:gdLst/>
              <a:ahLst/>
              <a:cxnLst/>
              <a:rect l="l" t="t" r="r" b="b"/>
              <a:pathLst>
                <a:path w="22676865" h="44831" extrusionOk="0">
                  <a:moveTo>
                    <a:pt x="0" y="0"/>
                  </a:moveTo>
                  <a:lnTo>
                    <a:pt x="22676865" y="0"/>
                  </a:lnTo>
                  <a:lnTo>
                    <a:pt x="22676865" y="44831"/>
                  </a:lnTo>
                  <a:lnTo>
                    <a:pt x="0" y="44831"/>
                  </a:lnTo>
                  <a:close/>
                </a:path>
              </a:pathLst>
            </a:custGeom>
            <a:solidFill>
              <a:srgbClr val="000000"/>
            </a:solidFill>
            <a:ln>
              <a:noFill/>
            </a:ln>
          </p:spPr>
        </p:sp>
        <p:sp>
          <p:nvSpPr>
            <p:cNvPr id="448" name="Google Shape;448;p54">
              <a:extLst>
                <a:ext uri="{FF2B5EF4-FFF2-40B4-BE49-F238E27FC236}">
                  <a16:creationId xmlns:a16="http://schemas.microsoft.com/office/drawing/2014/main" id="{7AC93858-C776-4E3F-E4F7-9C75EA721E8C}"/>
                </a:ext>
              </a:extLst>
            </p:cNvPr>
            <p:cNvSpPr/>
            <p:nvPr/>
          </p:nvSpPr>
          <p:spPr>
            <a:xfrm>
              <a:off x="0" y="0"/>
              <a:ext cx="22702265" cy="70231"/>
            </a:xfrm>
            <a:custGeom>
              <a:avLst/>
              <a:gdLst/>
              <a:ahLst/>
              <a:cxnLst/>
              <a:rect l="l" t="t" r="r" b="b"/>
              <a:pathLst>
                <a:path w="22702265" h="70231" extrusionOk="0">
                  <a:moveTo>
                    <a:pt x="12700" y="0"/>
                  </a:moveTo>
                  <a:lnTo>
                    <a:pt x="22689565" y="0"/>
                  </a:lnTo>
                  <a:cubicBezTo>
                    <a:pt x="22696551" y="0"/>
                    <a:pt x="22702265" y="5715"/>
                    <a:pt x="22702265" y="12700"/>
                  </a:cubicBezTo>
                  <a:lnTo>
                    <a:pt x="22702265" y="57531"/>
                  </a:lnTo>
                  <a:cubicBezTo>
                    <a:pt x="22702265" y="64516"/>
                    <a:pt x="22696551" y="70231"/>
                    <a:pt x="22689565" y="70231"/>
                  </a:cubicBezTo>
                  <a:lnTo>
                    <a:pt x="12700" y="70231"/>
                  </a:lnTo>
                  <a:cubicBezTo>
                    <a:pt x="5715" y="70231"/>
                    <a:pt x="0" y="64516"/>
                    <a:pt x="0" y="57531"/>
                  </a:cubicBezTo>
                  <a:lnTo>
                    <a:pt x="0" y="12700"/>
                  </a:lnTo>
                  <a:cubicBezTo>
                    <a:pt x="0" y="5715"/>
                    <a:pt x="5715" y="0"/>
                    <a:pt x="12700" y="0"/>
                  </a:cubicBezTo>
                  <a:moveTo>
                    <a:pt x="12700" y="25400"/>
                  </a:moveTo>
                  <a:lnTo>
                    <a:pt x="12700" y="12700"/>
                  </a:lnTo>
                  <a:lnTo>
                    <a:pt x="25400" y="12700"/>
                  </a:lnTo>
                  <a:lnTo>
                    <a:pt x="25400" y="57531"/>
                  </a:lnTo>
                  <a:lnTo>
                    <a:pt x="12700" y="57531"/>
                  </a:lnTo>
                  <a:lnTo>
                    <a:pt x="12700" y="44831"/>
                  </a:lnTo>
                  <a:lnTo>
                    <a:pt x="22689565" y="44831"/>
                  </a:lnTo>
                  <a:lnTo>
                    <a:pt x="22689565" y="57531"/>
                  </a:lnTo>
                  <a:lnTo>
                    <a:pt x="22676865" y="57531"/>
                  </a:lnTo>
                  <a:lnTo>
                    <a:pt x="22676865" y="12700"/>
                  </a:lnTo>
                  <a:lnTo>
                    <a:pt x="22689565" y="12700"/>
                  </a:lnTo>
                  <a:lnTo>
                    <a:pt x="22689565" y="25400"/>
                  </a:lnTo>
                  <a:lnTo>
                    <a:pt x="12700" y="25400"/>
                  </a:lnTo>
                  <a:close/>
                </a:path>
              </a:pathLst>
            </a:custGeom>
            <a:solidFill>
              <a:srgbClr val="595959"/>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grpSp>
      <p:sp>
        <p:nvSpPr>
          <p:cNvPr id="449" name="Google Shape;449;p54">
            <a:extLst>
              <a:ext uri="{FF2B5EF4-FFF2-40B4-BE49-F238E27FC236}">
                <a16:creationId xmlns:a16="http://schemas.microsoft.com/office/drawing/2014/main" id="{FED41DA3-6EE2-4AB8-F9E5-3F7BA4AEA331}"/>
              </a:ext>
            </a:extLst>
          </p:cNvPr>
          <p:cNvSpPr txBox="1"/>
          <p:nvPr/>
        </p:nvSpPr>
        <p:spPr>
          <a:xfrm>
            <a:off x="314715" y="710044"/>
            <a:ext cx="3671100" cy="107700"/>
          </a:xfrm>
          <a:prstGeom prst="rect">
            <a:avLst/>
          </a:prstGeom>
          <a:noFill/>
          <a:ln>
            <a:noFill/>
          </a:ln>
        </p:spPr>
        <p:txBody>
          <a:bodyPr spcFirstLastPara="1" wrap="square" lIns="0" tIns="0" rIns="0" bIns="0" anchor="t" anchorCtr="0">
            <a:spAutoFit/>
          </a:bodyPr>
          <a:lstStyle/>
          <a:p>
            <a:pPr marL="0" marR="0" lvl="0" indent="0" algn="l" rtl="0">
              <a:lnSpc>
                <a:spcPct val="119996"/>
              </a:lnSpc>
              <a:spcBef>
                <a:spcPts val="0"/>
              </a:spcBef>
              <a:spcAft>
                <a:spcPts val="0"/>
              </a:spcAft>
              <a:buNone/>
            </a:pPr>
            <a:endParaRPr sz="700"/>
          </a:p>
        </p:txBody>
      </p:sp>
      <p:sp>
        <p:nvSpPr>
          <p:cNvPr id="450" name="Google Shape;450;p54">
            <a:extLst>
              <a:ext uri="{FF2B5EF4-FFF2-40B4-BE49-F238E27FC236}">
                <a16:creationId xmlns:a16="http://schemas.microsoft.com/office/drawing/2014/main" id="{7409CFDD-BA4A-1260-43AD-C015903C3957}"/>
              </a:ext>
            </a:extLst>
          </p:cNvPr>
          <p:cNvSpPr/>
          <p:nvPr/>
        </p:nvSpPr>
        <p:spPr>
          <a:xfrm>
            <a:off x="147750" y="142125"/>
            <a:ext cx="8865441" cy="4859226"/>
          </a:xfrm>
          <a:custGeom>
            <a:avLst/>
            <a:gdLst/>
            <a:ahLst/>
            <a:cxnLst/>
            <a:rect l="l" t="t" r="r" b="b"/>
            <a:pathLst>
              <a:path w="23641177" h="12957937" extrusionOk="0">
                <a:moveTo>
                  <a:pt x="25400" y="0"/>
                </a:moveTo>
                <a:lnTo>
                  <a:pt x="23615777" y="0"/>
                </a:lnTo>
                <a:cubicBezTo>
                  <a:pt x="23629747" y="0"/>
                  <a:pt x="23641177" y="11430"/>
                  <a:pt x="23641177" y="25400"/>
                </a:cubicBezTo>
                <a:lnTo>
                  <a:pt x="23641177" y="12932537"/>
                </a:lnTo>
                <a:cubicBezTo>
                  <a:pt x="23641177" y="12946507"/>
                  <a:pt x="23629747" y="12957937"/>
                  <a:pt x="23615777" y="12957937"/>
                </a:cubicBezTo>
                <a:lnTo>
                  <a:pt x="25400" y="12957937"/>
                </a:lnTo>
                <a:cubicBezTo>
                  <a:pt x="11430" y="12957937"/>
                  <a:pt x="0" y="12946507"/>
                  <a:pt x="0" y="12932537"/>
                </a:cubicBezTo>
                <a:lnTo>
                  <a:pt x="0" y="25400"/>
                </a:lnTo>
                <a:cubicBezTo>
                  <a:pt x="0" y="11430"/>
                  <a:pt x="11430" y="0"/>
                  <a:pt x="25400" y="0"/>
                </a:cubicBezTo>
                <a:moveTo>
                  <a:pt x="25400" y="50800"/>
                </a:moveTo>
                <a:lnTo>
                  <a:pt x="25400" y="25400"/>
                </a:lnTo>
                <a:lnTo>
                  <a:pt x="50800" y="25400"/>
                </a:lnTo>
                <a:lnTo>
                  <a:pt x="50800" y="12932537"/>
                </a:lnTo>
                <a:lnTo>
                  <a:pt x="25400" y="12932537"/>
                </a:lnTo>
                <a:lnTo>
                  <a:pt x="25400" y="12907137"/>
                </a:lnTo>
                <a:lnTo>
                  <a:pt x="23615777" y="12907137"/>
                </a:lnTo>
                <a:lnTo>
                  <a:pt x="23615777" y="12932537"/>
                </a:lnTo>
                <a:lnTo>
                  <a:pt x="23590377" y="12932537"/>
                </a:lnTo>
                <a:lnTo>
                  <a:pt x="23590377" y="25400"/>
                </a:lnTo>
                <a:lnTo>
                  <a:pt x="23615777" y="25400"/>
                </a:lnTo>
                <a:lnTo>
                  <a:pt x="23615777" y="50800"/>
                </a:lnTo>
                <a:lnTo>
                  <a:pt x="25400" y="50800"/>
                </a:lnTo>
                <a:close/>
              </a:path>
            </a:pathLst>
          </a:custGeom>
          <a:solidFill>
            <a:srgbClr val="000000"/>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pic>
        <p:nvPicPr>
          <p:cNvPr id="15" name="Picture 14">
            <a:extLst>
              <a:ext uri="{FF2B5EF4-FFF2-40B4-BE49-F238E27FC236}">
                <a16:creationId xmlns:a16="http://schemas.microsoft.com/office/drawing/2014/main" id="{B049050F-58A2-835C-724B-CA55CBF873A1}"/>
              </a:ext>
            </a:extLst>
          </p:cNvPr>
          <p:cNvPicPr>
            <a:picLocks noChangeAspect="1"/>
          </p:cNvPicPr>
          <p:nvPr/>
        </p:nvPicPr>
        <p:blipFill>
          <a:blip r:embed="rId5"/>
          <a:srcRect l="8027" t="8229" r="4670" b="5742"/>
          <a:stretch/>
        </p:blipFill>
        <p:spPr>
          <a:xfrm>
            <a:off x="1093783" y="2996511"/>
            <a:ext cx="2959245" cy="1874616"/>
          </a:xfrm>
          <a:prstGeom prst="rect">
            <a:avLst/>
          </a:prstGeom>
        </p:spPr>
      </p:pic>
      <p:pic>
        <p:nvPicPr>
          <p:cNvPr id="17" name="Picture 16">
            <a:extLst>
              <a:ext uri="{FF2B5EF4-FFF2-40B4-BE49-F238E27FC236}">
                <a16:creationId xmlns:a16="http://schemas.microsoft.com/office/drawing/2014/main" id="{17AC8790-01B2-BB56-6A17-912AF63BD674}"/>
              </a:ext>
            </a:extLst>
          </p:cNvPr>
          <p:cNvPicPr>
            <a:picLocks noChangeAspect="1"/>
          </p:cNvPicPr>
          <p:nvPr/>
        </p:nvPicPr>
        <p:blipFill>
          <a:blip r:embed="rId6"/>
          <a:srcRect l="6706" t="7235" r="7850" b="4951"/>
          <a:stretch/>
        </p:blipFill>
        <p:spPr>
          <a:xfrm>
            <a:off x="4736626" y="2961170"/>
            <a:ext cx="2944366" cy="1945299"/>
          </a:xfrm>
          <a:prstGeom prst="rect">
            <a:avLst/>
          </a:prstGeom>
        </p:spPr>
      </p:pic>
      <p:sp>
        <p:nvSpPr>
          <p:cNvPr id="2" name="Google Shape;434;p53">
            <a:extLst>
              <a:ext uri="{FF2B5EF4-FFF2-40B4-BE49-F238E27FC236}">
                <a16:creationId xmlns:a16="http://schemas.microsoft.com/office/drawing/2014/main" id="{381F3E81-8742-FB1B-77B7-4E605A7456B2}"/>
              </a:ext>
            </a:extLst>
          </p:cNvPr>
          <p:cNvSpPr txBox="1"/>
          <p:nvPr/>
        </p:nvSpPr>
        <p:spPr>
          <a:xfrm>
            <a:off x="4122130" y="879795"/>
            <a:ext cx="780460" cy="55089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r>
              <a:rPr lang="en-IN" sz="1200" b="1" dirty="0">
                <a:solidFill>
                  <a:schemeClr val="dk1"/>
                </a:solidFill>
                <a:latin typeface="Times New Roman"/>
                <a:ea typeface="Times New Roman"/>
                <a:cs typeface="Times New Roman"/>
                <a:sym typeface="Times New Roman"/>
              </a:rPr>
              <a:t>5 Edges:</a:t>
            </a:r>
          </a:p>
        </p:txBody>
      </p:sp>
      <p:sp>
        <p:nvSpPr>
          <p:cNvPr id="3" name="Google Shape;434;p53">
            <a:extLst>
              <a:ext uri="{FF2B5EF4-FFF2-40B4-BE49-F238E27FC236}">
                <a16:creationId xmlns:a16="http://schemas.microsoft.com/office/drawing/2014/main" id="{C84F2C0E-D991-167C-1033-8912A880E87E}"/>
              </a:ext>
            </a:extLst>
          </p:cNvPr>
          <p:cNvSpPr txBox="1"/>
          <p:nvPr/>
        </p:nvSpPr>
        <p:spPr>
          <a:xfrm>
            <a:off x="339001" y="879832"/>
            <a:ext cx="780460" cy="55089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r>
              <a:rPr lang="en-IN" sz="1200" b="1" dirty="0">
                <a:solidFill>
                  <a:schemeClr val="dk1"/>
                </a:solidFill>
                <a:latin typeface="Times New Roman"/>
                <a:ea typeface="Times New Roman"/>
                <a:cs typeface="Times New Roman"/>
                <a:sym typeface="Times New Roman"/>
              </a:rPr>
              <a:t>3 Edges:</a:t>
            </a:r>
          </a:p>
        </p:txBody>
      </p:sp>
      <p:sp>
        <p:nvSpPr>
          <p:cNvPr id="4" name="Google Shape;434;p53">
            <a:extLst>
              <a:ext uri="{FF2B5EF4-FFF2-40B4-BE49-F238E27FC236}">
                <a16:creationId xmlns:a16="http://schemas.microsoft.com/office/drawing/2014/main" id="{092D1772-3D39-E4E1-6256-2A5B09096FC8}"/>
              </a:ext>
            </a:extLst>
          </p:cNvPr>
          <p:cNvSpPr txBox="1"/>
          <p:nvPr/>
        </p:nvSpPr>
        <p:spPr>
          <a:xfrm>
            <a:off x="4053028" y="2833260"/>
            <a:ext cx="830030" cy="55089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r>
              <a:rPr lang="en-IN" sz="1200" b="1" dirty="0">
                <a:solidFill>
                  <a:schemeClr val="dk1"/>
                </a:solidFill>
                <a:latin typeface="Times New Roman"/>
                <a:ea typeface="Times New Roman"/>
                <a:cs typeface="Times New Roman"/>
                <a:sym typeface="Times New Roman"/>
              </a:rPr>
              <a:t>10 Edges:</a:t>
            </a:r>
          </a:p>
        </p:txBody>
      </p:sp>
      <p:sp>
        <p:nvSpPr>
          <p:cNvPr id="5" name="Google Shape;434;p53">
            <a:extLst>
              <a:ext uri="{FF2B5EF4-FFF2-40B4-BE49-F238E27FC236}">
                <a16:creationId xmlns:a16="http://schemas.microsoft.com/office/drawing/2014/main" id="{09CCD786-972A-AF33-6411-ABD811205A07}"/>
              </a:ext>
            </a:extLst>
          </p:cNvPr>
          <p:cNvSpPr txBox="1"/>
          <p:nvPr/>
        </p:nvSpPr>
        <p:spPr>
          <a:xfrm>
            <a:off x="319469" y="2833297"/>
            <a:ext cx="780460" cy="55089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r>
              <a:rPr lang="en-IN" sz="1200" b="1" dirty="0">
                <a:solidFill>
                  <a:schemeClr val="dk1"/>
                </a:solidFill>
                <a:latin typeface="Times New Roman"/>
                <a:ea typeface="Times New Roman"/>
                <a:cs typeface="Times New Roman"/>
                <a:sym typeface="Times New Roman"/>
              </a:rPr>
              <a:t>7 Edges:</a:t>
            </a:r>
          </a:p>
        </p:txBody>
      </p:sp>
    </p:spTree>
    <p:extLst>
      <p:ext uri="{BB962C8B-B14F-4D97-AF65-F5344CB8AC3E}">
        <p14:creationId xmlns:p14="http://schemas.microsoft.com/office/powerpoint/2010/main" val="8234530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79">
          <a:extLst>
            <a:ext uri="{FF2B5EF4-FFF2-40B4-BE49-F238E27FC236}">
              <a16:creationId xmlns:a16="http://schemas.microsoft.com/office/drawing/2014/main" id="{E4294FFE-2F40-D086-4D98-BB14EA31E503}"/>
            </a:ext>
          </a:extLst>
        </p:cNvPr>
        <p:cNvGrpSpPr/>
        <p:nvPr/>
      </p:nvGrpSpPr>
      <p:grpSpPr>
        <a:xfrm>
          <a:off x="0" y="0"/>
          <a:ext cx="0" cy="0"/>
          <a:chOff x="0" y="0"/>
          <a:chExt cx="0" cy="0"/>
        </a:xfrm>
      </p:grpSpPr>
      <p:sp>
        <p:nvSpPr>
          <p:cNvPr id="480" name="Google Shape;480;p56">
            <a:extLst>
              <a:ext uri="{FF2B5EF4-FFF2-40B4-BE49-F238E27FC236}">
                <a16:creationId xmlns:a16="http://schemas.microsoft.com/office/drawing/2014/main" id="{35A35F51-2C16-8B8D-EC40-CD440662B047}"/>
              </a:ext>
            </a:extLst>
          </p:cNvPr>
          <p:cNvSpPr txBox="1"/>
          <p:nvPr/>
        </p:nvSpPr>
        <p:spPr>
          <a:xfrm>
            <a:off x="341913" y="430463"/>
            <a:ext cx="8429100" cy="461665"/>
          </a:xfrm>
          <a:prstGeom prst="rect">
            <a:avLst/>
          </a:prstGeom>
          <a:noFill/>
          <a:ln>
            <a:noFill/>
          </a:ln>
        </p:spPr>
        <p:txBody>
          <a:bodyPr spcFirstLastPara="1" wrap="square" lIns="0" tIns="0" rIns="0" bIns="0" anchor="t" anchorCtr="0">
            <a:spAutoFit/>
          </a:bodyPr>
          <a:lstStyle/>
          <a:p>
            <a:pPr marL="0" lvl="0" indent="0" algn="l" rtl="0">
              <a:lnSpc>
                <a:spcPct val="120004"/>
              </a:lnSpc>
              <a:spcBef>
                <a:spcPts val="0"/>
              </a:spcBef>
              <a:spcAft>
                <a:spcPts val="0"/>
              </a:spcAft>
              <a:buClr>
                <a:schemeClr val="dk1"/>
              </a:buClr>
              <a:buFont typeface="Arial"/>
              <a:buNone/>
            </a:pPr>
            <a:r>
              <a:rPr lang="en" sz="2500" dirty="0">
                <a:solidFill>
                  <a:srgbClr val="FF0000"/>
                </a:solidFill>
                <a:latin typeface="Times New Roman"/>
                <a:ea typeface="Times New Roman"/>
                <a:cs typeface="Times New Roman"/>
                <a:sym typeface="Times New Roman"/>
              </a:rPr>
              <a:t>(III) Blockchain Logging :</a:t>
            </a:r>
            <a:endParaRPr sz="2500" dirty="0">
              <a:solidFill>
                <a:srgbClr val="FF0000"/>
              </a:solidFill>
              <a:latin typeface="Times New Roman"/>
              <a:ea typeface="Times New Roman"/>
              <a:cs typeface="Times New Roman"/>
              <a:sym typeface="Times New Roman"/>
            </a:endParaRPr>
          </a:p>
        </p:txBody>
      </p:sp>
      <p:sp>
        <p:nvSpPr>
          <p:cNvPr id="481" name="Google Shape;481;p56">
            <a:extLst>
              <a:ext uri="{FF2B5EF4-FFF2-40B4-BE49-F238E27FC236}">
                <a16:creationId xmlns:a16="http://schemas.microsoft.com/office/drawing/2014/main" id="{EA336EEB-7DFE-D4DA-C23E-84BA75142356}"/>
              </a:ext>
            </a:extLst>
          </p:cNvPr>
          <p:cNvSpPr txBox="1"/>
          <p:nvPr/>
        </p:nvSpPr>
        <p:spPr>
          <a:xfrm>
            <a:off x="442976" y="1175246"/>
            <a:ext cx="8227200" cy="277200"/>
          </a:xfrm>
          <a:prstGeom prst="rect">
            <a:avLst/>
          </a:prstGeom>
          <a:noFill/>
          <a:ln>
            <a:noFill/>
          </a:ln>
        </p:spPr>
        <p:txBody>
          <a:bodyPr spcFirstLastPara="1" wrap="square" lIns="0" tIns="0" rIns="0" bIns="0" anchor="t" anchorCtr="0">
            <a:spAutoFit/>
          </a:bodyPr>
          <a:lstStyle/>
          <a:p>
            <a:pPr marL="457200" lvl="0" indent="0" algn="just" rtl="0">
              <a:lnSpc>
                <a:spcPct val="140423"/>
              </a:lnSpc>
              <a:spcBef>
                <a:spcPts val="0"/>
              </a:spcBef>
              <a:spcAft>
                <a:spcPts val="0"/>
              </a:spcAft>
              <a:buNone/>
            </a:pPr>
            <a:endParaRPr sz="1800">
              <a:latin typeface="Times New Roman"/>
              <a:ea typeface="Times New Roman"/>
              <a:cs typeface="Times New Roman"/>
              <a:sym typeface="Times New Roman"/>
            </a:endParaRPr>
          </a:p>
        </p:txBody>
      </p:sp>
      <p:grpSp>
        <p:nvGrpSpPr>
          <p:cNvPr id="482" name="Google Shape;482;p56">
            <a:extLst>
              <a:ext uri="{FF2B5EF4-FFF2-40B4-BE49-F238E27FC236}">
                <a16:creationId xmlns:a16="http://schemas.microsoft.com/office/drawing/2014/main" id="{579DA400-C09E-A154-1DBF-B325AF304920}"/>
              </a:ext>
            </a:extLst>
          </p:cNvPr>
          <p:cNvGrpSpPr/>
          <p:nvPr/>
        </p:nvGrpSpPr>
        <p:grpSpPr>
          <a:xfrm>
            <a:off x="315336" y="840600"/>
            <a:ext cx="8513349" cy="26337"/>
            <a:chOff x="0" y="0"/>
            <a:chExt cx="22702265" cy="70231"/>
          </a:xfrm>
        </p:grpSpPr>
        <p:sp>
          <p:nvSpPr>
            <p:cNvPr id="483" name="Google Shape;483;p56">
              <a:extLst>
                <a:ext uri="{FF2B5EF4-FFF2-40B4-BE49-F238E27FC236}">
                  <a16:creationId xmlns:a16="http://schemas.microsoft.com/office/drawing/2014/main" id="{E6048427-E7B9-8531-7F6A-2E9FF24D2B34}"/>
                </a:ext>
              </a:extLst>
            </p:cNvPr>
            <p:cNvSpPr/>
            <p:nvPr/>
          </p:nvSpPr>
          <p:spPr>
            <a:xfrm>
              <a:off x="12700" y="12700"/>
              <a:ext cx="22676865" cy="44831"/>
            </a:xfrm>
            <a:custGeom>
              <a:avLst/>
              <a:gdLst/>
              <a:ahLst/>
              <a:cxnLst/>
              <a:rect l="l" t="t" r="r" b="b"/>
              <a:pathLst>
                <a:path w="22676865" h="44831" extrusionOk="0">
                  <a:moveTo>
                    <a:pt x="0" y="0"/>
                  </a:moveTo>
                  <a:lnTo>
                    <a:pt x="22676865" y="0"/>
                  </a:lnTo>
                  <a:lnTo>
                    <a:pt x="22676865" y="44831"/>
                  </a:lnTo>
                  <a:lnTo>
                    <a:pt x="0" y="44831"/>
                  </a:lnTo>
                  <a:close/>
                </a:path>
              </a:pathLst>
            </a:custGeom>
            <a:solidFill>
              <a:srgbClr val="000000"/>
            </a:solidFill>
            <a:ln>
              <a:noFill/>
            </a:ln>
          </p:spPr>
        </p:sp>
        <p:sp>
          <p:nvSpPr>
            <p:cNvPr id="484" name="Google Shape;484;p56">
              <a:extLst>
                <a:ext uri="{FF2B5EF4-FFF2-40B4-BE49-F238E27FC236}">
                  <a16:creationId xmlns:a16="http://schemas.microsoft.com/office/drawing/2014/main" id="{525770DB-FE93-DB3F-96FD-814611F4DEB3}"/>
                </a:ext>
              </a:extLst>
            </p:cNvPr>
            <p:cNvSpPr/>
            <p:nvPr/>
          </p:nvSpPr>
          <p:spPr>
            <a:xfrm>
              <a:off x="0" y="0"/>
              <a:ext cx="22702265" cy="70231"/>
            </a:xfrm>
            <a:custGeom>
              <a:avLst/>
              <a:gdLst/>
              <a:ahLst/>
              <a:cxnLst/>
              <a:rect l="l" t="t" r="r" b="b"/>
              <a:pathLst>
                <a:path w="22702265" h="70231" extrusionOk="0">
                  <a:moveTo>
                    <a:pt x="12700" y="0"/>
                  </a:moveTo>
                  <a:lnTo>
                    <a:pt x="22689565" y="0"/>
                  </a:lnTo>
                  <a:cubicBezTo>
                    <a:pt x="22696551" y="0"/>
                    <a:pt x="22702265" y="5715"/>
                    <a:pt x="22702265" y="12700"/>
                  </a:cubicBezTo>
                  <a:lnTo>
                    <a:pt x="22702265" y="57531"/>
                  </a:lnTo>
                  <a:cubicBezTo>
                    <a:pt x="22702265" y="64516"/>
                    <a:pt x="22696551" y="70231"/>
                    <a:pt x="22689565" y="70231"/>
                  </a:cubicBezTo>
                  <a:lnTo>
                    <a:pt x="12700" y="70231"/>
                  </a:lnTo>
                  <a:cubicBezTo>
                    <a:pt x="5715" y="70231"/>
                    <a:pt x="0" y="64516"/>
                    <a:pt x="0" y="57531"/>
                  </a:cubicBezTo>
                  <a:lnTo>
                    <a:pt x="0" y="12700"/>
                  </a:lnTo>
                  <a:cubicBezTo>
                    <a:pt x="0" y="5715"/>
                    <a:pt x="5715" y="0"/>
                    <a:pt x="12700" y="0"/>
                  </a:cubicBezTo>
                  <a:moveTo>
                    <a:pt x="12700" y="25400"/>
                  </a:moveTo>
                  <a:lnTo>
                    <a:pt x="12700" y="12700"/>
                  </a:lnTo>
                  <a:lnTo>
                    <a:pt x="25400" y="12700"/>
                  </a:lnTo>
                  <a:lnTo>
                    <a:pt x="25400" y="57531"/>
                  </a:lnTo>
                  <a:lnTo>
                    <a:pt x="12700" y="57531"/>
                  </a:lnTo>
                  <a:lnTo>
                    <a:pt x="12700" y="44831"/>
                  </a:lnTo>
                  <a:lnTo>
                    <a:pt x="22689565" y="44831"/>
                  </a:lnTo>
                  <a:lnTo>
                    <a:pt x="22689565" y="57531"/>
                  </a:lnTo>
                  <a:lnTo>
                    <a:pt x="22676865" y="57531"/>
                  </a:lnTo>
                  <a:lnTo>
                    <a:pt x="22676865" y="12700"/>
                  </a:lnTo>
                  <a:lnTo>
                    <a:pt x="22689565" y="12700"/>
                  </a:lnTo>
                  <a:lnTo>
                    <a:pt x="22689565" y="25400"/>
                  </a:lnTo>
                  <a:lnTo>
                    <a:pt x="12700" y="25400"/>
                  </a:lnTo>
                  <a:close/>
                </a:path>
              </a:pathLst>
            </a:custGeom>
            <a:solidFill>
              <a:srgbClr val="595959"/>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grpSp>
      <p:sp>
        <p:nvSpPr>
          <p:cNvPr id="485" name="Google Shape;485;p56">
            <a:extLst>
              <a:ext uri="{FF2B5EF4-FFF2-40B4-BE49-F238E27FC236}">
                <a16:creationId xmlns:a16="http://schemas.microsoft.com/office/drawing/2014/main" id="{7582D339-0F97-59D4-322A-33B66DF01762}"/>
              </a:ext>
            </a:extLst>
          </p:cNvPr>
          <p:cNvSpPr txBox="1"/>
          <p:nvPr/>
        </p:nvSpPr>
        <p:spPr>
          <a:xfrm>
            <a:off x="413338" y="1067538"/>
            <a:ext cx="3671100" cy="107700"/>
          </a:xfrm>
          <a:prstGeom prst="rect">
            <a:avLst/>
          </a:prstGeom>
          <a:noFill/>
          <a:ln>
            <a:noFill/>
          </a:ln>
        </p:spPr>
        <p:txBody>
          <a:bodyPr spcFirstLastPara="1" wrap="square" lIns="0" tIns="0" rIns="0" bIns="0" anchor="t" anchorCtr="0">
            <a:spAutoFit/>
          </a:bodyPr>
          <a:lstStyle/>
          <a:p>
            <a:pPr marL="0" marR="0" lvl="0" indent="0" algn="l" rtl="0">
              <a:lnSpc>
                <a:spcPct val="119996"/>
              </a:lnSpc>
              <a:spcBef>
                <a:spcPts val="0"/>
              </a:spcBef>
              <a:spcAft>
                <a:spcPts val="0"/>
              </a:spcAft>
              <a:buNone/>
            </a:pPr>
            <a:endParaRPr sz="700"/>
          </a:p>
        </p:txBody>
      </p:sp>
      <p:sp>
        <p:nvSpPr>
          <p:cNvPr id="486" name="Google Shape;486;p56">
            <a:extLst>
              <a:ext uri="{FF2B5EF4-FFF2-40B4-BE49-F238E27FC236}">
                <a16:creationId xmlns:a16="http://schemas.microsoft.com/office/drawing/2014/main" id="{AC835642-619F-A5A5-A6E3-815EEE584B29}"/>
              </a:ext>
            </a:extLst>
          </p:cNvPr>
          <p:cNvSpPr/>
          <p:nvPr/>
        </p:nvSpPr>
        <p:spPr>
          <a:xfrm>
            <a:off x="147750" y="142125"/>
            <a:ext cx="8865441" cy="4859226"/>
          </a:xfrm>
          <a:custGeom>
            <a:avLst/>
            <a:gdLst/>
            <a:ahLst/>
            <a:cxnLst/>
            <a:rect l="l" t="t" r="r" b="b"/>
            <a:pathLst>
              <a:path w="23641177" h="12957937" extrusionOk="0">
                <a:moveTo>
                  <a:pt x="25400" y="0"/>
                </a:moveTo>
                <a:lnTo>
                  <a:pt x="23615777" y="0"/>
                </a:lnTo>
                <a:cubicBezTo>
                  <a:pt x="23629747" y="0"/>
                  <a:pt x="23641177" y="11430"/>
                  <a:pt x="23641177" y="25400"/>
                </a:cubicBezTo>
                <a:lnTo>
                  <a:pt x="23641177" y="12932537"/>
                </a:lnTo>
                <a:cubicBezTo>
                  <a:pt x="23641177" y="12946507"/>
                  <a:pt x="23629747" y="12957937"/>
                  <a:pt x="23615777" y="12957937"/>
                </a:cubicBezTo>
                <a:lnTo>
                  <a:pt x="25400" y="12957937"/>
                </a:lnTo>
                <a:cubicBezTo>
                  <a:pt x="11430" y="12957937"/>
                  <a:pt x="0" y="12946507"/>
                  <a:pt x="0" y="12932537"/>
                </a:cubicBezTo>
                <a:lnTo>
                  <a:pt x="0" y="25400"/>
                </a:lnTo>
                <a:cubicBezTo>
                  <a:pt x="0" y="11430"/>
                  <a:pt x="11430" y="0"/>
                  <a:pt x="25400" y="0"/>
                </a:cubicBezTo>
                <a:moveTo>
                  <a:pt x="25400" y="50800"/>
                </a:moveTo>
                <a:lnTo>
                  <a:pt x="25400" y="25400"/>
                </a:lnTo>
                <a:lnTo>
                  <a:pt x="50800" y="25400"/>
                </a:lnTo>
                <a:lnTo>
                  <a:pt x="50800" y="12932537"/>
                </a:lnTo>
                <a:lnTo>
                  <a:pt x="25400" y="12932537"/>
                </a:lnTo>
                <a:lnTo>
                  <a:pt x="25400" y="12907137"/>
                </a:lnTo>
                <a:lnTo>
                  <a:pt x="23615777" y="12907137"/>
                </a:lnTo>
                <a:lnTo>
                  <a:pt x="23615777" y="12932537"/>
                </a:lnTo>
                <a:lnTo>
                  <a:pt x="23590377" y="12932537"/>
                </a:lnTo>
                <a:lnTo>
                  <a:pt x="23590377" y="25400"/>
                </a:lnTo>
                <a:lnTo>
                  <a:pt x="23615777" y="25400"/>
                </a:lnTo>
                <a:lnTo>
                  <a:pt x="23615777" y="50800"/>
                </a:lnTo>
                <a:lnTo>
                  <a:pt x="25400" y="50800"/>
                </a:lnTo>
                <a:close/>
              </a:path>
            </a:pathLst>
          </a:custGeom>
          <a:solidFill>
            <a:srgbClr val="000000"/>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2" name="Google Shape;417;p52">
            <a:extLst>
              <a:ext uri="{FF2B5EF4-FFF2-40B4-BE49-F238E27FC236}">
                <a16:creationId xmlns:a16="http://schemas.microsoft.com/office/drawing/2014/main" id="{D957962B-E191-3203-1449-8A2C374CC415}"/>
              </a:ext>
            </a:extLst>
          </p:cNvPr>
          <p:cNvSpPr txBox="1"/>
          <p:nvPr/>
        </p:nvSpPr>
        <p:spPr>
          <a:xfrm>
            <a:off x="281238" y="1175238"/>
            <a:ext cx="8339021" cy="2893069"/>
          </a:xfrm>
          <a:prstGeom prst="rect">
            <a:avLst/>
          </a:prstGeom>
          <a:noFill/>
          <a:ln>
            <a:noFill/>
          </a:ln>
        </p:spPr>
        <p:txBody>
          <a:bodyPr spcFirstLastPara="1" wrap="square" lIns="91425" tIns="91425" rIns="91425" bIns="91425" anchor="t" anchorCtr="0">
            <a:spAutoFit/>
          </a:bodyPr>
          <a:lstStyle/>
          <a:p>
            <a:pPr marL="285750" lvl="0" indent="-285750" algn="l" rtl="0">
              <a:lnSpc>
                <a:spcPct val="150000"/>
              </a:lnSpc>
              <a:buFont typeface="Wingdings" panose="05000000000000000000" pitchFamily="2" charset="2"/>
              <a:buChar char="q"/>
            </a:pPr>
            <a:r>
              <a:rPr lang="en" sz="1800" b="1" dirty="0">
                <a:solidFill>
                  <a:schemeClr val="tx1"/>
                </a:solidFill>
                <a:latin typeface="Times New Roman"/>
                <a:ea typeface="Times New Roman"/>
                <a:cs typeface="Times New Roman"/>
                <a:sym typeface="Times New Roman"/>
              </a:rPr>
              <a:t>Step 1: </a:t>
            </a:r>
            <a:r>
              <a:rPr lang="en-IN" sz="1800" dirty="0">
                <a:solidFill>
                  <a:schemeClr val="tx1"/>
                </a:solidFill>
                <a:latin typeface="Times New Roman"/>
                <a:ea typeface="Times New Roman"/>
                <a:cs typeface="Times New Roman"/>
                <a:sym typeface="Times New Roman"/>
              </a:rPr>
              <a:t>Ensure all these are installed and working :</a:t>
            </a:r>
          </a:p>
          <a:p>
            <a:pPr marL="342900" lvl="8" indent="-342900" algn="just">
              <a:buFont typeface="Courier New" panose="02070309020205020404" pitchFamily="49" charset="0"/>
              <a:buChar char="o"/>
            </a:pPr>
            <a:r>
              <a:rPr lang="en-IN" sz="1600" b="1" dirty="0">
                <a:solidFill>
                  <a:schemeClr val="tx1"/>
                </a:solidFill>
                <a:latin typeface="Times New Roman"/>
                <a:ea typeface="Times New Roman"/>
                <a:cs typeface="Times New Roman"/>
                <a:sym typeface="Times New Roman"/>
              </a:rPr>
              <a:t>Node.js &amp; </a:t>
            </a:r>
            <a:r>
              <a:rPr lang="en-IN" sz="1600" b="1" dirty="0" err="1">
                <a:solidFill>
                  <a:schemeClr val="tx1"/>
                </a:solidFill>
                <a:latin typeface="Times New Roman"/>
                <a:ea typeface="Times New Roman"/>
                <a:cs typeface="Times New Roman"/>
                <a:sym typeface="Times New Roman"/>
              </a:rPr>
              <a:t>npm</a:t>
            </a:r>
            <a:r>
              <a:rPr lang="en-IN" sz="1600" b="1" dirty="0">
                <a:solidFill>
                  <a:schemeClr val="tx1"/>
                </a:solidFill>
                <a:latin typeface="Times New Roman"/>
                <a:ea typeface="Times New Roman"/>
                <a:cs typeface="Times New Roman"/>
                <a:sym typeface="Times New Roman"/>
              </a:rPr>
              <a:t> </a:t>
            </a:r>
            <a:r>
              <a:rPr lang="en-IN" sz="1600" dirty="0">
                <a:solidFill>
                  <a:schemeClr val="tx1"/>
                </a:solidFill>
                <a:latin typeface="Times New Roman"/>
                <a:ea typeface="Times New Roman"/>
                <a:cs typeface="Times New Roman"/>
                <a:sym typeface="Times New Roman"/>
              </a:rPr>
              <a:t>(for managing Solidity tools)</a:t>
            </a:r>
          </a:p>
          <a:p>
            <a:pPr marL="342900" lvl="7" indent="-342900" algn="just">
              <a:buFont typeface="Courier New" panose="02070309020205020404" pitchFamily="49" charset="0"/>
              <a:buChar char="o"/>
            </a:pPr>
            <a:r>
              <a:rPr lang="en-IN" sz="1600" b="1" dirty="0">
                <a:solidFill>
                  <a:schemeClr val="tx1"/>
                </a:solidFill>
                <a:latin typeface="Times New Roman"/>
                <a:ea typeface="Times New Roman"/>
                <a:cs typeface="Times New Roman"/>
                <a:sym typeface="Times New Roman"/>
              </a:rPr>
              <a:t>Ganache</a:t>
            </a:r>
            <a:r>
              <a:rPr lang="en-IN" sz="1600" dirty="0">
                <a:solidFill>
                  <a:schemeClr val="tx1"/>
                </a:solidFill>
                <a:latin typeface="Times New Roman"/>
                <a:ea typeface="Times New Roman"/>
                <a:cs typeface="Times New Roman"/>
                <a:sym typeface="Times New Roman"/>
              </a:rPr>
              <a:t> (for running a local Ethereum blockchain)</a:t>
            </a:r>
          </a:p>
          <a:p>
            <a:pPr marL="342900" lvl="7" indent="-342900" algn="just">
              <a:buFont typeface="Courier New" panose="02070309020205020404" pitchFamily="49" charset="0"/>
              <a:buChar char="o"/>
            </a:pPr>
            <a:r>
              <a:rPr lang="en-IN" sz="1600" b="1" dirty="0">
                <a:solidFill>
                  <a:schemeClr val="tx1"/>
                </a:solidFill>
                <a:latin typeface="Times New Roman"/>
                <a:ea typeface="Times New Roman"/>
                <a:cs typeface="Times New Roman"/>
                <a:sym typeface="Times New Roman"/>
              </a:rPr>
              <a:t>Truffle</a:t>
            </a:r>
            <a:r>
              <a:rPr lang="en-IN" sz="1600" dirty="0">
                <a:solidFill>
                  <a:schemeClr val="tx1"/>
                </a:solidFill>
                <a:latin typeface="Times New Roman"/>
                <a:ea typeface="Times New Roman"/>
                <a:cs typeface="Times New Roman"/>
                <a:sym typeface="Times New Roman"/>
              </a:rPr>
              <a:t> (for compiling and deploying smart contracts)</a:t>
            </a:r>
          </a:p>
          <a:p>
            <a:pPr marL="342900" lvl="7" indent="-342900" algn="just">
              <a:buFont typeface="Courier New" panose="02070309020205020404" pitchFamily="49" charset="0"/>
              <a:buChar char="o"/>
            </a:pPr>
            <a:r>
              <a:rPr lang="en-IN" sz="1600" b="1" dirty="0">
                <a:solidFill>
                  <a:schemeClr val="tx1"/>
                </a:solidFill>
                <a:latin typeface="Times New Roman"/>
                <a:ea typeface="Times New Roman"/>
                <a:cs typeface="Times New Roman"/>
                <a:sym typeface="Times New Roman"/>
              </a:rPr>
              <a:t>Web3.py </a:t>
            </a:r>
            <a:r>
              <a:rPr lang="en-IN" sz="1600" dirty="0">
                <a:solidFill>
                  <a:schemeClr val="tx1"/>
                </a:solidFill>
                <a:latin typeface="Times New Roman"/>
                <a:ea typeface="Times New Roman"/>
                <a:cs typeface="Times New Roman"/>
                <a:sym typeface="Times New Roman"/>
              </a:rPr>
              <a:t>(Python library for interacting with Ethereum)</a:t>
            </a:r>
          </a:p>
          <a:p>
            <a:pPr lvl="7" algn="just"/>
            <a:endParaRPr lang="en-IN" dirty="0">
              <a:solidFill>
                <a:schemeClr val="tx1"/>
              </a:solidFill>
              <a:latin typeface="Times New Roman"/>
              <a:ea typeface="Times New Roman"/>
              <a:cs typeface="Times New Roman"/>
              <a:sym typeface="Times New Roman"/>
            </a:endParaRPr>
          </a:p>
          <a:p>
            <a:pPr marL="285750" lvl="0" indent="-285750" algn="l" rtl="0">
              <a:buFont typeface="Wingdings" panose="05000000000000000000" pitchFamily="2" charset="2"/>
              <a:buChar char="q"/>
            </a:pPr>
            <a:r>
              <a:rPr lang="en-IN" sz="1800" b="1" dirty="0">
                <a:solidFill>
                  <a:schemeClr val="tx1"/>
                </a:solidFill>
                <a:latin typeface="Times New Roman"/>
                <a:cs typeface="Times New Roman"/>
                <a:sym typeface="Times New Roman"/>
              </a:rPr>
              <a:t>Step 2: </a:t>
            </a:r>
            <a:r>
              <a:rPr lang="en-IN" sz="1800" dirty="0">
                <a:solidFill>
                  <a:schemeClr val="tx1"/>
                </a:solidFill>
                <a:latin typeface="Times New Roman"/>
                <a:cs typeface="Times New Roman"/>
                <a:sym typeface="Times New Roman"/>
              </a:rPr>
              <a:t>In Ganache </a:t>
            </a:r>
            <a:r>
              <a:rPr lang="en-US" sz="1800" dirty="0">
                <a:solidFill>
                  <a:schemeClr val="tx1"/>
                </a:solidFill>
                <a:latin typeface="Times New Roman"/>
                <a:cs typeface="Times New Roman"/>
                <a:sym typeface="Times New Roman"/>
              </a:rPr>
              <a:t>start a blockchain workspace with 10 accounts and set it to listen on a port.</a:t>
            </a:r>
            <a:br>
              <a:rPr lang="en-IN" sz="1800" dirty="0">
                <a:solidFill>
                  <a:schemeClr val="tx1"/>
                </a:solidFill>
                <a:latin typeface="Times New Roman"/>
                <a:cs typeface="Times New Roman"/>
                <a:sym typeface="Times New Roman"/>
              </a:rPr>
            </a:br>
            <a:r>
              <a:rPr lang="en-IN" sz="1800" dirty="0">
                <a:solidFill>
                  <a:schemeClr val="tx1"/>
                </a:solidFill>
                <a:latin typeface="Times New Roman"/>
                <a:cs typeface="Times New Roman"/>
                <a:sym typeface="Times New Roman"/>
              </a:rPr>
              <a:t>  </a:t>
            </a:r>
            <a:endParaRPr lang="en" sz="1800" dirty="0">
              <a:solidFill>
                <a:schemeClr val="tx1"/>
              </a:solidFill>
              <a:latin typeface="Times New Roman"/>
              <a:cs typeface="Times New Roman"/>
              <a:sym typeface="Times New Roman"/>
            </a:endParaRPr>
          </a:p>
          <a:p>
            <a:r>
              <a:rPr lang="en" sz="1700" b="1" dirty="0">
                <a:solidFill>
                  <a:schemeClr val="tx1"/>
                </a:solidFill>
                <a:latin typeface="Times New Roman"/>
                <a:cs typeface="Times New Roman"/>
                <a:sym typeface="Times New Roman"/>
              </a:rPr>
              <a:t> </a:t>
            </a:r>
            <a:endParaRPr lang="en" sz="1700" b="1" dirty="0">
              <a:solidFill>
                <a:schemeClr val="tx1"/>
              </a:solidFill>
              <a:latin typeface="Times New Roman"/>
              <a:cs typeface="Times New Roman"/>
            </a:endParaRPr>
          </a:p>
        </p:txBody>
      </p:sp>
    </p:spTree>
    <p:extLst>
      <p:ext uri="{BB962C8B-B14F-4D97-AF65-F5344CB8AC3E}">
        <p14:creationId xmlns:p14="http://schemas.microsoft.com/office/powerpoint/2010/main" val="16239673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41"/>
          <p:cNvSpPr txBox="1"/>
          <p:nvPr/>
        </p:nvSpPr>
        <p:spPr>
          <a:xfrm>
            <a:off x="357413" y="119431"/>
            <a:ext cx="8429250" cy="387750"/>
          </a:xfrm>
          <a:prstGeom prst="rect">
            <a:avLst/>
          </a:prstGeom>
          <a:noFill/>
          <a:ln>
            <a:noFill/>
          </a:ln>
        </p:spPr>
        <p:txBody>
          <a:bodyPr spcFirstLastPara="1" wrap="square" lIns="0" tIns="0" rIns="0" bIns="0" anchor="t" anchorCtr="0">
            <a:spAutoFit/>
          </a:bodyPr>
          <a:lstStyle/>
          <a:p>
            <a:pPr marL="0" marR="0" lvl="0" indent="0" algn="l" rtl="0">
              <a:lnSpc>
                <a:spcPct val="120003"/>
              </a:lnSpc>
              <a:spcBef>
                <a:spcPts val="0"/>
              </a:spcBef>
              <a:spcAft>
                <a:spcPts val="0"/>
              </a:spcAft>
              <a:buClr>
                <a:srgbClr val="000000"/>
              </a:buClr>
              <a:buSzPts val="2500"/>
              <a:buFont typeface="Arial"/>
              <a:buNone/>
            </a:pPr>
            <a:r>
              <a:rPr lang="en" sz="2500" b="0" i="0" u="none" strike="noStrike" cap="none">
                <a:solidFill>
                  <a:srgbClr val="FF0000"/>
                </a:solidFill>
                <a:latin typeface="Times New Roman"/>
                <a:ea typeface="Times New Roman"/>
                <a:cs typeface="Times New Roman"/>
                <a:sym typeface="Times New Roman"/>
              </a:rPr>
              <a:t>Literature Survey :</a:t>
            </a:r>
            <a:endParaRPr sz="700" b="0" i="0" u="none" strike="noStrike" cap="none">
              <a:solidFill>
                <a:srgbClr val="000000"/>
              </a:solidFill>
              <a:latin typeface="Arial"/>
              <a:ea typeface="Arial"/>
              <a:cs typeface="Arial"/>
              <a:sym typeface="Arial"/>
            </a:endParaRPr>
          </a:p>
        </p:txBody>
      </p:sp>
      <p:grpSp>
        <p:nvGrpSpPr>
          <p:cNvPr id="253" name="Google Shape;253;p41"/>
          <p:cNvGrpSpPr/>
          <p:nvPr/>
        </p:nvGrpSpPr>
        <p:grpSpPr>
          <a:xfrm>
            <a:off x="308639" y="551062"/>
            <a:ext cx="8513349" cy="26336"/>
            <a:chOff x="0" y="0"/>
            <a:chExt cx="22702265" cy="70231"/>
          </a:xfrm>
        </p:grpSpPr>
        <p:sp>
          <p:nvSpPr>
            <p:cNvPr id="254" name="Google Shape;254;p41"/>
            <p:cNvSpPr/>
            <p:nvPr/>
          </p:nvSpPr>
          <p:spPr>
            <a:xfrm>
              <a:off x="12700" y="12700"/>
              <a:ext cx="22676865" cy="44831"/>
            </a:xfrm>
            <a:custGeom>
              <a:avLst/>
              <a:gdLst/>
              <a:ahLst/>
              <a:cxnLst/>
              <a:rect l="l" t="t" r="r" b="b"/>
              <a:pathLst>
                <a:path w="22676865" h="44831" extrusionOk="0">
                  <a:moveTo>
                    <a:pt x="0" y="0"/>
                  </a:moveTo>
                  <a:lnTo>
                    <a:pt x="22676865" y="0"/>
                  </a:lnTo>
                  <a:lnTo>
                    <a:pt x="22676865" y="44831"/>
                  </a:lnTo>
                  <a:lnTo>
                    <a:pt x="0" y="44831"/>
                  </a:lnTo>
                  <a:close/>
                </a:path>
              </a:pathLst>
            </a:custGeom>
            <a:solidFill>
              <a:srgbClr val="000000"/>
            </a:solidFill>
            <a:ln>
              <a:noFill/>
            </a:ln>
          </p:spPr>
        </p:sp>
        <p:sp>
          <p:nvSpPr>
            <p:cNvPr id="255" name="Google Shape;255;p41"/>
            <p:cNvSpPr/>
            <p:nvPr/>
          </p:nvSpPr>
          <p:spPr>
            <a:xfrm>
              <a:off x="0" y="0"/>
              <a:ext cx="22702265" cy="70231"/>
            </a:xfrm>
            <a:custGeom>
              <a:avLst/>
              <a:gdLst/>
              <a:ahLst/>
              <a:cxnLst/>
              <a:rect l="l" t="t" r="r" b="b"/>
              <a:pathLst>
                <a:path w="22702265" h="70231" extrusionOk="0">
                  <a:moveTo>
                    <a:pt x="12700" y="0"/>
                  </a:moveTo>
                  <a:lnTo>
                    <a:pt x="22689565" y="0"/>
                  </a:lnTo>
                  <a:cubicBezTo>
                    <a:pt x="22696551" y="0"/>
                    <a:pt x="22702265" y="5715"/>
                    <a:pt x="22702265" y="12700"/>
                  </a:cubicBezTo>
                  <a:lnTo>
                    <a:pt x="22702265" y="57531"/>
                  </a:lnTo>
                  <a:cubicBezTo>
                    <a:pt x="22702265" y="64516"/>
                    <a:pt x="22696551" y="70231"/>
                    <a:pt x="22689565" y="70231"/>
                  </a:cubicBezTo>
                  <a:lnTo>
                    <a:pt x="12700" y="70231"/>
                  </a:lnTo>
                  <a:cubicBezTo>
                    <a:pt x="5715" y="70231"/>
                    <a:pt x="0" y="64516"/>
                    <a:pt x="0" y="57531"/>
                  </a:cubicBezTo>
                  <a:lnTo>
                    <a:pt x="0" y="12700"/>
                  </a:lnTo>
                  <a:cubicBezTo>
                    <a:pt x="0" y="5715"/>
                    <a:pt x="5715" y="0"/>
                    <a:pt x="12700" y="0"/>
                  </a:cubicBezTo>
                  <a:moveTo>
                    <a:pt x="12700" y="25400"/>
                  </a:moveTo>
                  <a:lnTo>
                    <a:pt x="12700" y="12700"/>
                  </a:lnTo>
                  <a:lnTo>
                    <a:pt x="25400" y="12700"/>
                  </a:lnTo>
                  <a:lnTo>
                    <a:pt x="25400" y="57531"/>
                  </a:lnTo>
                  <a:lnTo>
                    <a:pt x="12700" y="57531"/>
                  </a:lnTo>
                  <a:lnTo>
                    <a:pt x="12700" y="44831"/>
                  </a:lnTo>
                  <a:lnTo>
                    <a:pt x="22689565" y="44831"/>
                  </a:lnTo>
                  <a:lnTo>
                    <a:pt x="22689565" y="57531"/>
                  </a:lnTo>
                  <a:lnTo>
                    <a:pt x="22676865" y="57531"/>
                  </a:lnTo>
                  <a:lnTo>
                    <a:pt x="22676865" y="12700"/>
                  </a:lnTo>
                  <a:lnTo>
                    <a:pt x="22689565" y="12700"/>
                  </a:lnTo>
                  <a:lnTo>
                    <a:pt x="22689565" y="25400"/>
                  </a:lnTo>
                  <a:lnTo>
                    <a:pt x="12700" y="25400"/>
                  </a:lnTo>
                  <a:close/>
                </a:path>
              </a:pathLst>
            </a:custGeom>
            <a:solidFill>
              <a:srgbClr val="595959"/>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grpSp>
      <p:graphicFrame>
        <p:nvGraphicFramePr>
          <p:cNvPr id="256" name="Google Shape;256;p41"/>
          <p:cNvGraphicFramePr/>
          <p:nvPr/>
        </p:nvGraphicFramePr>
        <p:xfrm>
          <a:off x="308639" y="577386"/>
          <a:ext cx="8513300" cy="4240125"/>
        </p:xfrm>
        <a:graphic>
          <a:graphicData uri="http://schemas.openxmlformats.org/drawingml/2006/table">
            <a:tbl>
              <a:tblPr>
                <a:noFill/>
                <a:tableStyleId>{9800631B-2CCE-4A54-A7E5-EAA35D69E709}</a:tableStyleId>
              </a:tblPr>
              <a:tblGrid>
                <a:gridCol w="425425">
                  <a:extLst>
                    <a:ext uri="{9D8B030D-6E8A-4147-A177-3AD203B41FA5}">
                      <a16:colId xmlns:a16="http://schemas.microsoft.com/office/drawing/2014/main" val="20000"/>
                    </a:ext>
                  </a:extLst>
                </a:gridCol>
                <a:gridCol w="1778950">
                  <a:extLst>
                    <a:ext uri="{9D8B030D-6E8A-4147-A177-3AD203B41FA5}">
                      <a16:colId xmlns:a16="http://schemas.microsoft.com/office/drawing/2014/main" val="20001"/>
                    </a:ext>
                  </a:extLst>
                </a:gridCol>
                <a:gridCol w="2058975">
                  <a:extLst>
                    <a:ext uri="{9D8B030D-6E8A-4147-A177-3AD203B41FA5}">
                      <a16:colId xmlns:a16="http://schemas.microsoft.com/office/drawing/2014/main" val="20002"/>
                    </a:ext>
                  </a:extLst>
                </a:gridCol>
                <a:gridCol w="2038625">
                  <a:extLst>
                    <a:ext uri="{9D8B030D-6E8A-4147-A177-3AD203B41FA5}">
                      <a16:colId xmlns:a16="http://schemas.microsoft.com/office/drawing/2014/main" val="20003"/>
                    </a:ext>
                  </a:extLst>
                </a:gridCol>
                <a:gridCol w="2211325">
                  <a:extLst>
                    <a:ext uri="{9D8B030D-6E8A-4147-A177-3AD203B41FA5}">
                      <a16:colId xmlns:a16="http://schemas.microsoft.com/office/drawing/2014/main" val="20004"/>
                    </a:ext>
                  </a:extLst>
                </a:gridCol>
              </a:tblGrid>
              <a:tr h="857725">
                <a:tc>
                  <a:txBody>
                    <a:bodyPr/>
                    <a:lstStyle/>
                    <a:p>
                      <a:pPr marL="0" marR="0" lvl="0" indent="0" algn="l" rtl="0">
                        <a:lnSpc>
                          <a:spcPct val="120007"/>
                        </a:lnSpc>
                        <a:spcBef>
                          <a:spcPts val="0"/>
                        </a:spcBef>
                        <a:spcAft>
                          <a:spcPts val="0"/>
                        </a:spcAft>
                        <a:buClr>
                          <a:srgbClr val="000000"/>
                        </a:buClr>
                        <a:buSzPts val="1400"/>
                        <a:buFont typeface="Arial"/>
                        <a:buNone/>
                      </a:pPr>
                      <a:r>
                        <a:rPr lang="en" sz="1400" u="none" strike="noStrike" cap="none">
                          <a:solidFill>
                            <a:srgbClr val="FF0000"/>
                          </a:solidFill>
                          <a:latin typeface="Times New Roman"/>
                          <a:ea typeface="Times New Roman"/>
                          <a:cs typeface="Times New Roman"/>
                          <a:sym typeface="Times New Roman"/>
                        </a:rPr>
                        <a:t>S.No</a:t>
                      </a:r>
                      <a:endParaRPr sz="600" u="none" strike="noStrike" cap="none"/>
                    </a:p>
                  </a:txBody>
                  <a:tcPr marL="45725" marR="45725" marT="45725" marB="457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20007"/>
                        </a:lnSpc>
                        <a:spcBef>
                          <a:spcPts val="0"/>
                        </a:spcBef>
                        <a:spcAft>
                          <a:spcPts val="0"/>
                        </a:spcAft>
                        <a:buClr>
                          <a:srgbClr val="000000"/>
                        </a:buClr>
                        <a:buSzPts val="1400"/>
                        <a:buFont typeface="Arial"/>
                        <a:buNone/>
                      </a:pPr>
                      <a:r>
                        <a:rPr lang="en" sz="1400" u="none" strike="noStrike" cap="none">
                          <a:solidFill>
                            <a:srgbClr val="FF0000"/>
                          </a:solidFill>
                          <a:latin typeface="Times New Roman"/>
                          <a:ea typeface="Times New Roman"/>
                          <a:cs typeface="Times New Roman"/>
                          <a:sym typeface="Times New Roman"/>
                        </a:rPr>
                        <a:t>Title and Authors of the paper</a:t>
                      </a:r>
                      <a:endParaRPr sz="600" u="none" strike="noStrike" cap="none"/>
                    </a:p>
                  </a:txBody>
                  <a:tcPr marL="45725" marR="45725" marT="45725" marB="457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20007"/>
                        </a:lnSpc>
                        <a:spcBef>
                          <a:spcPts val="0"/>
                        </a:spcBef>
                        <a:spcAft>
                          <a:spcPts val="0"/>
                        </a:spcAft>
                        <a:buClr>
                          <a:srgbClr val="000000"/>
                        </a:buClr>
                        <a:buSzPts val="1400"/>
                        <a:buFont typeface="Arial"/>
                        <a:buNone/>
                      </a:pPr>
                      <a:r>
                        <a:rPr lang="en" sz="1400" u="none" strike="noStrike" cap="none">
                          <a:solidFill>
                            <a:srgbClr val="FF0000"/>
                          </a:solidFill>
                          <a:latin typeface="Times New Roman"/>
                          <a:ea typeface="Times New Roman"/>
                          <a:cs typeface="Times New Roman"/>
                          <a:sym typeface="Times New Roman"/>
                        </a:rPr>
                        <a:t>Publication Year and Conference</a:t>
                      </a:r>
                      <a:endParaRPr sz="600" u="none" strike="noStrike" cap="none"/>
                    </a:p>
                    <a:p>
                      <a:pPr marL="0" marR="0" lvl="0" indent="0" algn="l" rtl="0">
                        <a:lnSpc>
                          <a:spcPct val="305363"/>
                        </a:lnSpc>
                        <a:spcBef>
                          <a:spcPts val="0"/>
                        </a:spcBef>
                        <a:spcAft>
                          <a:spcPts val="0"/>
                        </a:spcAft>
                        <a:buClr>
                          <a:srgbClr val="000000"/>
                        </a:buClr>
                        <a:buSzPts val="600"/>
                        <a:buFont typeface="Arial"/>
                        <a:buNone/>
                      </a:pPr>
                      <a:endParaRPr sz="600" u="none" strike="noStrike" cap="none"/>
                    </a:p>
                  </a:txBody>
                  <a:tcPr marL="45725" marR="45725" marT="45725" marB="457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20007"/>
                        </a:lnSpc>
                        <a:spcBef>
                          <a:spcPts val="0"/>
                        </a:spcBef>
                        <a:spcAft>
                          <a:spcPts val="0"/>
                        </a:spcAft>
                        <a:buClr>
                          <a:srgbClr val="000000"/>
                        </a:buClr>
                        <a:buSzPts val="1400"/>
                        <a:buFont typeface="Arial"/>
                        <a:buNone/>
                      </a:pPr>
                      <a:r>
                        <a:rPr lang="en" sz="1400" u="none" strike="noStrike" cap="none">
                          <a:solidFill>
                            <a:srgbClr val="FF0000"/>
                          </a:solidFill>
                          <a:latin typeface="Times New Roman"/>
                          <a:ea typeface="Times New Roman"/>
                          <a:cs typeface="Times New Roman"/>
                          <a:sym typeface="Times New Roman"/>
                        </a:rPr>
                        <a:t>Inferences</a:t>
                      </a:r>
                      <a:endParaRPr sz="600" u="none" strike="noStrike" cap="none"/>
                    </a:p>
                  </a:txBody>
                  <a:tcPr marL="45725" marR="45725" marT="45725" marB="457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20007"/>
                        </a:lnSpc>
                        <a:spcBef>
                          <a:spcPts val="0"/>
                        </a:spcBef>
                        <a:spcAft>
                          <a:spcPts val="0"/>
                        </a:spcAft>
                        <a:buClr>
                          <a:srgbClr val="000000"/>
                        </a:buClr>
                        <a:buSzPts val="1400"/>
                        <a:buFont typeface="Arial"/>
                        <a:buNone/>
                      </a:pPr>
                      <a:r>
                        <a:rPr lang="en" sz="1400" u="none" strike="noStrike" cap="none">
                          <a:solidFill>
                            <a:srgbClr val="FF0000"/>
                          </a:solidFill>
                          <a:latin typeface="Times New Roman"/>
                          <a:ea typeface="Times New Roman"/>
                          <a:cs typeface="Times New Roman"/>
                          <a:sym typeface="Times New Roman"/>
                        </a:rPr>
                        <a:t>Drawbacks</a:t>
                      </a:r>
                      <a:endParaRPr sz="600" u="none" strike="noStrike" cap="none"/>
                    </a:p>
                  </a:txBody>
                  <a:tcPr marL="45725" marR="45725" marT="45725" marB="457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1711425">
                <a:tc>
                  <a:txBody>
                    <a:bodyPr/>
                    <a:lstStyle/>
                    <a:p>
                      <a:pPr marL="0" marR="0" lvl="0" indent="0" algn="l" rtl="0">
                        <a:lnSpc>
                          <a:spcPct val="120000"/>
                        </a:lnSpc>
                        <a:spcBef>
                          <a:spcPts val="0"/>
                        </a:spcBef>
                        <a:spcAft>
                          <a:spcPts val="0"/>
                        </a:spcAft>
                        <a:buClr>
                          <a:srgbClr val="000000"/>
                        </a:buClr>
                        <a:buSzPts val="1100"/>
                        <a:buFont typeface="Arial"/>
                        <a:buNone/>
                      </a:pPr>
                      <a:r>
                        <a:rPr lang="en" sz="1100" u="none" strike="noStrike" cap="none">
                          <a:solidFill>
                            <a:srgbClr val="000000"/>
                          </a:solidFill>
                          <a:latin typeface="Times New Roman"/>
                          <a:ea typeface="Times New Roman"/>
                          <a:cs typeface="Times New Roman"/>
                          <a:sym typeface="Times New Roman"/>
                        </a:rPr>
                        <a:t>1.</a:t>
                      </a:r>
                      <a:endParaRPr sz="600" u="none" strike="noStrike" cap="none"/>
                    </a:p>
                  </a:txBody>
                  <a:tcPr marL="45725" marR="45725" marT="45725" marB="457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just" rtl="0">
                        <a:lnSpc>
                          <a:spcPct val="114000"/>
                        </a:lnSpc>
                        <a:spcBef>
                          <a:spcPts val="0"/>
                        </a:spcBef>
                        <a:spcAft>
                          <a:spcPts val="0"/>
                        </a:spcAft>
                        <a:buClr>
                          <a:srgbClr val="000000"/>
                        </a:buClr>
                        <a:buSzPts val="1100"/>
                        <a:buFont typeface="Arial"/>
                        <a:buNone/>
                      </a:pPr>
                      <a:r>
                        <a:rPr lang="en" sz="1100">
                          <a:latin typeface="Times New Roman"/>
                          <a:ea typeface="Times New Roman"/>
                          <a:cs typeface="Times New Roman"/>
                          <a:sym typeface="Times New Roman"/>
                        </a:rPr>
                        <a:t>Blockchain-Enabled Federated Learning-Based Resource Allocation and Trading for Network Slicing in 5G by D. Ayepah-Mensah, G. Sun, G. O. Boateng, et al.</a:t>
                      </a:r>
                      <a:endParaRPr sz="700" u="none" strike="noStrike" cap="none"/>
                    </a:p>
                  </a:txBody>
                  <a:tcPr marL="45725" marR="45725" marT="45725" marB="457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just" rtl="0">
                        <a:lnSpc>
                          <a:spcPct val="114000"/>
                        </a:lnSpc>
                        <a:spcBef>
                          <a:spcPts val="0"/>
                        </a:spcBef>
                        <a:spcAft>
                          <a:spcPts val="0"/>
                        </a:spcAft>
                        <a:buClr>
                          <a:schemeClr val="dk1"/>
                        </a:buClr>
                        <a:buSzPts val="1100"/>
                        <a:buFont typeface="Arial"/>
                        <a:buNone/>
                      </a:pPr>
                      <a:r>
                        <a:rPr lang="en" sz="1100">
                          <a:solidFill>
                            <a:srgbClr val="222222"/>
                          </a:solidFill>
                          <a:latin typeface="Times New Roman"/>
                          <a:ea typeface="Times New Roman"/>
                          <a:cs typeface="Times New Roman"/>
                          <a:sym typeface="Times New Roman"/>
                        </a:rPr>
                        <a:t>2024, IEEE/ACM Transactions on Networking</a:t>
                      </a:r>
                      <a:endParaRPr sz="1100">
                        <a:solidFill>
                          <a:srgbClr val="222222"/>
                        </a:solidFill>
                        <a:latin typeface="Times New Roman"/>
                        <a:ea typeface="Times New Roman"/>
                        <a:cs typeface="Times New Roman"/>
                        <a:sym typeface="Times New Roman"/>
                      </a:endParaRPr>
                    </a:p>
                  </a:txBody>
                  <a:tcPr marL="45725" marR="45725" marT="45725" marB="457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just" rtl="0">
                        <a:lnSpc>
                          <a:spcPct val="120000"/>
                        </a:lnSpc>
                        <a:spcBef>
                          <a:spcPts val="0"/>
                        </a:spcBef>
                        <a:spcAft>
                          <a:spcPts val="0"/>
                        </a:spcAft>
                        <a:buClr>
                          <a:srgbClr val="000000"/>
                        </a:buClr>
                        <a:buSzPts val="1100"/>
                        <a:buFont typeface="Arial"/>
                        <a:buNone/>
                      </a:pPr>
                      <a:r>
                        <a:rPr lang="en" sz="1100">
                          <a:latin typeface="Times New Roman"/>
                          <a:ea typeface="Times New Roman"/>
                          <a:cs typeface="Times New Roman"/>
                          <a:sym typeface="Times New Roman"/>
                        </a:rPr>
                        <a:t>Federated learning and blockchain improve resource allocation efficiency and transparency in network slicing.</a:t>
                      </a:r>
                      <a:endParaRPr sz="600" u="none" strike="noStrike" cap="none"/>
                    </a:p>
                  </a:txBody>
                  <a:tcPr marL="45725" marR="45725" marT="45725" marB="457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just" rtl="0">
                        <a:lnSpc>
                          <a:spcPct val="114000"/>
                        </a:lnSpc>
                        <a:spcBef>
                          <a:spcPts val="0"/>
                        </a:spcBef>
                        <a:spcAft>
                          <a:spcPts val="0"/>
                        </a:spcAft>
                        <a:buClr>
                          <a:srgbClr val="000000"/>
                        </a:buClr>
                        <a:buSzPts val="1100"/>
                        <a:buFont typeface="Arial"/>
                        <a:buNone/>
                      </a:pPr>
                      <a:r>
                        <a:rPr lang="en" sz="1100">
                          <a:latin typeface="Times New Roman"/>
                          <a:ea typeface="Times New Roman"/>
                          <a:cs typeface="Times New Roman"/>
                          <a:sym typeface="Times New Roman"/>
                        </a:rPr>
                        <a:t>Limited scalability and higher computational overhead.</a:t>
                      </a:r>
                      <a:endParaRPr sz="600" u="none" strike="noStrike" cap="none"/>
                    </a:p>
                  </a:txBody>
                  <a:tcPr marL="45725" marR="45725" marT="45725" marB="457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1670975">
                <a:tc>
                  <a:txBody>
                    <a:bodyPr/>
                    <a:lstStyle/>
                    <a:p>
                      <a:pPr marL="0" marR="0" lvl="0" indent="0" algn="l" rtl="0">
                        <a:lnSpc>
                          <a:spcPct val="120000"/>
                        </a:lnSpc>
                        <a:spcBef>
                          <a:spcPts val="0"/>
                        </a:spcBef>
                        <a:spcAft>
                          <a:spcPts val="0"/>
                        </a:spcAft>
                        <a:buClr>
                          <a:srgbClr val="000000"/>
                        </a:buClr>
                        <a:buSzPts val="1100"/>
                        <a:buFont typeface="Arial"/>
                        <a:buNone/>
                      </a:pPr>
                      <a:r>
                        <a:rPr lang="en" sz="1100" u="none" strike="noStrike" cap="none">
                          <a:solidFill>
                            <a:srgbClr val="000000"/>
                          </a:solidFill>
                          <a:latin typeface="Times New Roman"/>
                          <a:ea typeface="Times New Roman"/>
                          <a:cs typeface="Times New Roman"/>
                          <a:sym typeface="Times New Roman"/>
                        </a:rPr>
                        <a:t>2.</a:t>
                      </a:r>
                      <a:endParaRPr sz="600" u="none" strike="noStrike" cap="none"/>
                    </a:p>
                  </a:txBody>
                  <a:tcPr marL="45725" marR="45725" marT="45725" marB="457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just" rtl="0">
                        <a:lnSpc>
                          <a:spcPct val="120000"/>
                        </a:lnSpc>
                        <a:spcBef>
                          <a:spcPts val="0"/>
                        </a:spcBef>
                        <a:spcAft>
                          <a:spcPts val="0"/>
                        </a:spcAft>
                        <a:buClr>
                          <a:schemeClr val="dk1"/>
                        </a:buClr>
                        <a:buSzPts val="1100"/>
                        <a:buFont typeface="Arial"/>
                        <a:buNone/>
                      </a:pPr>
                      <a:r>
                        <a:rPr lang="en" sz="1100">
                          <a:solidFill>
                            <a:srgbClr val="111111"/>
                          </a:solidFill>
                          <a:latin typeface="Times New Roman"/>
                          <a:ea typeface="Times New Roman"/>
                          <a:cs typeface="Times New Roman"/>
                          <a:sym typeface="Times New Roman"/>
                        </a:rPr>
                        <a:t>DBNS: A Distributed Blockchain-Enabled Network Slicing Framework for 5G Networks by M. A. Togou et al.</a:t>
                      </a:r>
                      <a:endParaRPr sz="1100">
                        <a:solidFill>
                          <a:srgbClr val="111111"/>
                        </a:solidFill>
                        <a:latin typeface="Times New Roman"/>
                        <a:ea typeface="Times New Roman"/>
                        <a:cs typeface="Times New Roman"/>
                        <a:sym typeface="Times New Roman"/>
                      </a:endParaRPr>
                    </a:p>
                    <a:p>
                      <a:pPr marL="0" lvl="0" indent="0" algn="just" rtl="0">
                        <a:lnSpc>
                          <a:spcPct val="120000"/>
                        </a:lnSpc>
                        <a:spcBef>
                          <a:spcPts val="0"/>
                        </a:spcBef>
                        <a:spcAft>
                          <a:spcPts val="0"/>
                        </a:spcAft>
                        <a:buClr>
                          <a:schemeClr val="dk1"/>
                        </a:buClr>
                        <a:buSzPts val="1100"/>
                        <a:buFont typeface="Arial"/>
                        <a:buNone/>
                      </a:pPr>
                      <a:endParaRPr sz="1100">
                        <a:solidFill>
                          <a:srgbClr val="111111"/>
                        </a:solidFill>
                        <a:latin typeface="Times New Roman"/>
                        <a:ea typeface="Times New Roman"/>
                        <a:cs typeface="Times New Roman"/>
                        <a:sym typeface="Times New Roman"/>
                      </a:endParaRPr>
                    </a:p>
                    <a:p>
                      <a:pPr marL="0" marR="0" lvl="0" indent="0" algn="just" rtl="0">
                        <a:lnSpc>
                          <a:spcPct val="120000"/>
                        </a:lnSpc>
                        <a:spcBef>
                          <a:spcPts val="0"/>
                        </a:spcBef>
                        <a:spcAft>
                          <a:spcPts val="0"/>
                        </a:spcAft>
                        <a:buClr>
                          <a:srgbClr val="000000"/>
                        </a:buClr>
                        <a:buSzPts val="1100"/>
                        <a:buFont typeface="Arial"/>
                        <a:buNone/>
                      </a:pPr>
                      <a:endParaRPr sz="1100">
                        <a:solidFill>
                          <a:srgbClr val="111111"/>
                        </a:solidFill>
                        <a:latin typeface="Times New Roman"/>
                        <a:ea typeface="Times New Roman"/>
                        <a:cs typeface="Times New Roman"/>
                        <a:sym typeface="Times New Roman"/>
                      </a:endParaRPr>
                    </a:p>
                  </a:txBody>
                  <a:tcPr marL="45725" marR="45725" marT="45725" marB="457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just" rtl="0">
                        <a:lnSpc>
                          <a:spcPct val="120000"/>
                        </a:lnSpc>
                        <a:spcBef>
                          <a:spcPts val="0"/>
                        </a:spcBef>
                        <a:spcAft>
                          <a:spcPts val="0"/>
                        </a:spcAft>
                        <a:buClr>
                          <a:schemeClr val="dk1"/>
                        </a:buClr>
                        <a:buSzPts val="1100"/>
                        <a:buFont typeface="Arial"/>
                        <a:buNone/>
                      </a:pPr>
                      <a:r>
                        <a:rPr lang="en" sz="1100">
                          <a:latin typeface="Times New Roman"/>
                          <a:ea typeface="Times New Roman"/>
                          <a:cs typeface="Times New Roman"/>
                          <a:sym typeface="Times New Roman"/>
                        </a:rPr>
                        <a:t>2020, IEEE Communications Magazine</a:t>
                      </a:r>
                      <a:endParaRPr sz="1100">
                        <a:latin typeface="Times New Roman"/>
                        <a:ea typeface="Times New Roman"/>
                        <a:cs typeface="Times New Roman"/>
                        <a:sym typeface="Times New Roman"/>
                      </a:endParaRPr>
                    </a:p>
                    <a:p>
                      <a:pPr marL="0" marR="0" lvl="0" indent="0" algn="just" rtl="0">
                        <a:lnSpc>
                          <a:spcPct val="120000"/>
                        </a:lnSpc>
                        <a:spcBef>
                          <a:spcPts val="0"/>
                        </a:spcBef>
                        <a:spcAft>
                          <a:spcPts val="0"/>
                        </a:spcAft>
                        <a:buClr>
                          <a:srgbClr val="000000"/>
                        </a:buClr>
                        <a:buSzPts val="1100"/>
                        <a:buFont typeface="Arial"/>
                        <a:buNone/>
                      </a:pPr>
                      <a:endParaRPr sz="1100">
                        <a:latin typeface="Times New Roman"/>
                        <a:ea typeface="Times New Roman"/>
                        <a:cs typeface="Times New Roman"/>
                        <a:sym typeface="Times New Roman"/>
                      </a:endParaRPr>
                    </a:p>
                  </a:txBody>
                  <a:tcPr marL="45725" marR="45725" marT="45725" marB="457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just" rtl="0">
                        <a:lnSpc>
                          <a:spcPct val="120000"/>
                        </a:lnSpc>
                        <a:spcBef>
                          <a:spcPts val="0"/>
                        </a:spcBef>
                        <a:spcAft>
                          <a:spcPts val="0"/>
                        </a:spcAft>
                        <a:buClr>
                          <a:srgbClr val="000000"/>
                        </a:buClr>
                        <a:buSzPts val="1100"/>
                        <a:buFont typeface="Arial"/>
                        <a:buNone/>
                      </a:pPr>
                      <a:r>
                        <a:rPr lang="en" sz="1100">
                          <a:latin typeface="Times New Roman"/>
                          <a:ea typeface="Times New Roman"/>
                          <a:cs typeface="Times New Roman"/>
                          <a:sym typeface="Times New Roman"/>
                        </a:rPr>
                        <a:t>Proposes a secure, distributed network slicing framework for 5G networks.</a:t>
                      </a:r>
                      <a:endParaRPr sz="600" u="none" strike="noStrike" cap="none"/>
                    </a:p>
                  </a:txBody>
                  <a:tcPr marL="45725" marR="45725" marT="45725" marB="457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just" rtl="0">
                        <a:lnSpc>
                          <a:spcPct val="120000"/>
                        </a:lnSpc>
                        <a:spcBef>
                          <a:spcPts val="0"/>
                        </a:spcBef>
                        <a:spcAft>
                          <a:spcPts val="0"/>
                        </a:spcAft>
                        <a:buClr>
                          <a:srgbClr val="000000"/>
                        </a:buClr>
                        <a:buSzPts val="1100"/>
                        <a:buFont typeface="Arial"/>
                        <a:buNone/>
                      </a:pPr>
                      <a:r>
                        <a:rPr lang="en" sz="1100">
                          <a:latin typeface="Times New Roman"/>
                          <a:ea typeface="Times New Roman"/>
                          <a:cs typeface="Times New Roman"/>
                          <a:sym typeface="Times New Roman"/>
                        </a:rPr>
                        <a:t>Complexity in managing distributed ledgers.</a:t>
                      </a:r>
                      <a:endParaRPr sz="600" u="none" strike="noStrike" cap="none"/>
                    </a:p>
                  </a:txBody>
                  <a:tcPr marL="45725" marR="45725" marT="45725" marB="457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79">
          <a:extLst>
            <a:ext uri="{FF2B5EF4-FFF2-40B4-BE49-F238E27FC236}">
              <a16:creationId xmlns:a16="http://schemas.microsoft.com/office/drawing/2014/main" id="{4912FF34-A695-E795-39E2-A221A751A648}"/>
            </a:ext>
          </a:extLst>
        </p:cNvPr>
        <p:cNvGrpSpPr/>
        <p:nvPr/>
      </p:nvGrpSpPr>
      <p:grpSpPr>
        <a:xfrm>
          <a:off x="0" y="0"/>
          <a:ext cx="0" cy="0"/>
          <a:chOff x="0" y="0"/>
          <a:chExt cx="0" cy="0"/>
        </a:xfrm>
      </p:grpSpPr>
      <p:sp>
        <p:nvSpPr>
          <p:cNvPr id="480" name="Google Shape;480;p56">
            <a:extLst>
              <a:ext uri="{FF2B5EF4-FFF2-40B4-BE49-F238E27FC236}">
                <a16:creationId xmlns:a16="http://schemas.microsoft.com/office/drawing/2014/main" id="{E346FC84-0929-DCF8-C8BE-75223580539A}"/>
              </a:ext>
            </a:extLst>
          </p:cNvPr>
          <p:cNvSpPr txBox="1"/>
          <p:nvPr/>
        </p:nvSpPr>
        <p:spPr>
          <a:xfrm>
            <a:off x="341913" y="430463"/>
            <a:ext cx="8429100" cy="461665"/>
          </a:xfrm>
          <a:prstGeom prst="rect">
            <a:avLst/>
          </a:prstGeom>
          <a:noFill/>
          <a:ln>
            <a:noFill/>
          </a:ln>
        </p:spPr>
        <p:txBody>
          <a:bodyPr spcFirstLastPara="1" wrap="square" lIns="0" tIns="0" rIns="0" bIns="0" anchor="t" anchorCtr="0">
            <a:spAutoFit/>
          </a:bodyPr>
          <a:lstStyle/>
          <a:p>
            <a:pPr marL="0" lvl="0" indent="0" algn="l" rtl="0">
              <a:lnSpc>
                <a:spcPct val="120004"/>
              </a:lnSpc>
              <a:spcBef>
                <a:spcPts val="0"/>
              </a:spcBef>
              <a:spcAft>
                <a:spcPts val="0"/>
              </a:spcAft>
              <a:buClr>
                <a:schemeClr val="dk1"/>
              </a:buClr>
              <a:buFont typeface="Arial"/>
              <a:buNone/>
            </a:pPr>
            <a:r>
              <a:rPr lang="en" sz="2500" dirty="0">
                <a:solidFill>
                  <a:srgbClr val="FF0000"/>
                </a:solidFill>
                <a:latin typeface="Times New Roman"/>
                <a:ea typeface="Times New Roman"/>
                <a:cs typeface="Times New Roman"/>
                <a:sym typeface="Times New Roman"/>
              </a:rPr>
              <a:t>(III) Blockchain Logging :</a:t>
            </a:r>
            <a:endParaRPr sz="2500" dirty="0">
              <a:solidFill>
                <a:srgbClr val="FF0000"/>
              </a:solidFill>
              <a:latin typeface="Times New Roman"/>
              <a:ea typeface="Times New Roman"/>
              <a:cs typeface="Times New Roman"/>
              <a:sym typeface="Times New Roman"/>
            </a:endParaRPr>
          </a:p>
        </p:txBody>
      </p:sp>
      <p:sp>
        <p:nvSpPr>
          <p:cNvPr id="481" name="Google Shape;481;p56">
            <a:extLst>
              <a:ext uri="{FF2B5EF4-FFF2-40B4-BE49-F238E27FC236}">
                <a16:creationId xmlns:a16="http://schemas.microsoft.com/office/drawing/2014/main" id="{01FDDD6E-D26C-977F-D076-B91817742F9D}"/>
              </a:ext>
            </a:extLst>
          </p:cNvPr>
          <p:cNvSpPr txBox="1"/>
          <p:nvPr/>
        </p:nvSpPr>
        <p:spPr>
          <a:xfrm>
            <a:off x="442976" y="1175246"/>
            <a:ext cx="8227200" cy="277200"/>
          </a:xfrm>
          <a:prstGeom prst="rect">
            <a:avLst/>
          </a:prstGeom>
          <a:noFill/>
          <a:ln>
            <a:noFill/>
          </a:ln>
        </p:spPr>
        <p:txBody>
          <a:bodyPr spcFirstLastPara="1" wrap="square" lIns="0" tIns="0" rIns="0" bIns="0" anchor="t" anchorCtr="0">
            <a:spAutoFit/>
          </a:bodyPr>
          <a:lstStyle/>
          <a:p>
            <a:pPr marL="457200" lvl="0" indent="0" algn="just" rtl="0">
              <a:lnSpc>
                <a:spcPct val="140423"/>
              </a:lnSpc>
              <a:spcBef>
                <a:spcPts val="0"/>
              </a:spcBef>
              <a:spcAft>
                <a:spcPts val="0"/>
              </a:spcAft>
              <a:buNone/>
            </a:pPr>
            <a:endParaRPr sz="1800">
              <a:latin typeface="Times New Roman"/>
              <a:ea typeface="Times New Roman"/>
              <a:cs typeface="Times New Roman"/>
              <a:sym typeface="Times New Roman"/>
            </a:endParaRPr>
          </a:p>
        </p:txBody>
      </p:sp>
      <p:grpSp>
        <p:nvGrpSpPr>
          <p:cNvPr id="482" name="Google Shape;482;p56">
            <a:extLst>
              <a:ext uri="{FF2B5EF4-FFF2-40B4-BE49-F238E27FC236}">
                <a16:creationId xmlns:a16="http://schemas.microsoft.com/office/drawing/2014/main" id="{63587535-ECFC-16FC-8A4C-2C42046939B2}"/>
              </a:ext>
            </a:extLst>
          </p:cNvPr>
          <p:cNvGrpSpPr/>
          <p:nvPr/>
        </p:nvGrpSpPr>
        <p:grpSpPr>
          <a:xfrm>
            <a:off x="315336" y="840600"/>
            <a:ext cx="8513349" cy="26337"/>
            <a:chOff x="0" y="0"/>
            <a:chExt cx="22702265" cy="70231"/>
          </a:xfrm>
        </p:grpSpPr>
        <p:sp>
          <p:nvSpPr>
            <p:cNvPr id="483" name="Google Shape;483;p56">
              <a:extLst>
                <a:ext uri="{FF2B5EF4-FFF2-40B4-BE49-F238E27FC236}">
                  <a16:creationId xmlns:a16="http://schemas.microsoft.com/office/drawing/2014/main" id="{31D318B8-B472-6E39-824F-EDDDD5618E84}"/>
                </a:ext>
              </a:extLst>
            </p:cNvPr>
            <p:cNvSpPr/>
            <p:nvPr/>
          </p:nvSpPr>
          <p:spPr>
            <a:xfrm>
              <a:off x="12700" y="12700"/>
              <a:ext cx="22676865" cy="44831"/>
            </a:xfrm>
            <a:custGeom>
              <a:avLst/>
              <a:gdLst/>
              <a:ahLst/>
              <a:cxnLst/>
              <a:rect l="l" t="t" r="r" b="b"/>
              <a:pathLst>
                <a:path w="22676865" h="44831" extrusionOk="0">
                  <a:moveTo>
                    <a:pt x="0" y="0"/>
                  </a:moveTo>
                  <a:lnTo>
                    <a:pt x="22676865" y="0"/>
                  </a:lnTo>
                  <a:lnTo>
                    <a:pt x="22676865" y="44831"/>
                  </a:lnTo>
                  <a:lnTo>
                    <a:pt x="0" y="44831"/>
                  </a:lnTo>
                  <a:close/>
                </a:path>
              </a:pathLst>
            </a:custGeom>
            <a:solidFill>
              <a:srgbClr val="000000"/>
            </a:solidFill>
            <a:ln>
              <a:noFill/>
            </a:ln>
          </p:spPr>
        </p:sp>
        <p:sp>
          <p:nvSpPr>
            <p:cNvPr id="484" name="Google Shape;484;p56">
              <a:extLst>
                <a:ext uri="{FF2B5EF4-FFF2-40B4-BE49-F238E27FC236}">
                  <a16:creationId xmlns:a16="http://schemas.microsoft.com/office/drawing/2014/main" id="{45234A76-0111-0A38-7FD9-D9D9F6DA05FD}"/>
                </a:ext>
              </a:extLst>
            </p:cNvPr>
            <p:cNvSpPr/>
            <p:nvPr/>
          </p:nvSpPr>
          <p:spPr>
            <a:xfrm>
              <a:off x="0" y="0"/>
              <a:ext cx="22702265" cy="70231"/>
            </a:xfrm>
            <a:custGeom>
              <a:avLst/>
              <a:gdLst/>
              <a:ahLst/>
              <a:cxnLst/>
              <a:rect l="l" t="t" r="r" b="b"/>
              <a:pathLst>
                <a:path w="22702265" h="70231" extrusionOk="0">
                  <a:moveTo>
                    <a:pt x="12700" y="0"/>
                  </a:moveTo>
                  <a:lnTo>
                    <a:pt x="22689565" y="0"/>
                  </a:lnTo>
                  <a:cubicBezTo>
                    <a:pt x="22696551" y="0"/>
                    <a:pt x="22702265" y="5715"/>
                    <a:pt x="22702265" y="12700"/>
                  </a:cubicBezTo>
                  <a:lnTo>
                    <a:pt x="22702265" y="57531"/>
                  </a:lnTo>
                  <a:cubicBezTo>
                    <a:pt x="22702265" y="64516"/>
                    <a:pt x="22696551" y="70231"/>
                    <a:pt x="22689565" y="70231"/>
                  </a:cubicBezTo>
                  <a:lnTo>
                    <a:pt x="12700" y="70231"/>
                  </a:lnTo>
                  <a:cubicBezTo>
                    <a:pt x="5715" y="70231"/>
                    <a:pt x="0" y="64516"/>
                    <a:pt x="0" y="57531"/>
                  </a:cubicBezTo>
                  <a:lnTo>
                    <a:pt x="0" y="12700"/>
                  </a:lnTo>
                  <a:cubicBezTo>
                    <a:pt x="0" y="5715"/>
                    <a:pt x="5715" y="0"/>
                    <a:pt x="12700" y="0"/>
                  </a:cubicBezTo>
                  <a:moveTo>
                    <a:pt x="12700" y="25400"/>
                  </a:moveTo>
                  <a:lnTo>
                    <a:pt x="12700" y="12700"/>
                  </a:lnTo>
                  <a:lnTo>
                    <a:pt x="25400" y="12700"/>
                  </a:lnTo>
                  <a:lnTo>
                    <a:pt x="25400" y="57531"/>
                  </a:lnTo>
                  <a:lnTo>
                    <a:pt x="12700" y="57531"/>
                  </a:lnTo>
                  <a:lnTo>
                    <a:pt x="12700" y="44831"/>
                  </a:lnTo>
                  <a:lnTo>
                    <a:pt x="22689565" y="44831"/>
                  </a:lnTo>
                  <a:lnTo>
                    <a:pt x="22689565" y="57531"/>
                  </a:lnTo>
                  <a:lnTo>
                    <a:pt x="22676865" y="57531"/>
                  </a:lnTo>
                  <a:lnTo>
                    <a:pt x="22676865" y="12700"/>
                  </a:lnTo>
                  <a:lnTo>
                    <a:pt x="22689565" y="12700"/>
                  </a:lnTo>
                  <a:lnTo>
                    <a:pt x="22689565" y="25400"/>
                  </a:lnTo>
                  <a:lnTo>
                    <a:pt x="12700" y="25400"/>
                  </a:lnTo>
                  <a:close/>
                </a:path>
              </a:pathLst>
            </a:custGeom>
            <a:solidFill>
              <a:srgbClr val="595959"/>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grpSp>
      <p:sp>
        <p:nvSpPr>
          <p:cNvPr id="485" name="Google Shape;485;p56">
            <a:extLst>
              <a:ext uri="{FF2B5EF4-FFF2-40B4-BE49-F238E27FC236}">
                <a16:creationId xmlns:a16="http://schemas.microsoft.com/office/drawing/2014/main" id="{DD062A81-F39C-D36F-8D66-9070C414593D}"/>
              </a:ext>
            </a:extLst>
          </p:cNvPr>
          <p:cNvSpPr txBox="1"/>
          <p:nvPr/>
        </p:nvSpPr>
        <p:spPr>
          <a:xfrm>
            <a:off x="413338" y="1067538"/>
            <a:ext cx="3671100" cy="107700"/>
          </a:xfrm>
          <a:prstGeom prst="rect">
            <a:avLst/>
          </a:prstGeom>
          <a:noFill/>
          <a:ln>
            <a:noFill/>
          </a:ln>
        </p:spPr>
        <p:txBody>
          <a:bodyPr spcFirstLastPara="1" wrap="square" lIns="0" tIns="0" rIns="0" bIns="0" anchor="t" anchorCtr="0">
            <a:spAutoFit/>
          </a:bodyPr>
          <a:lstStyle/>
          <a:p>
            <a:pPr marL="0" marR="0" lvl="0" indent="0" algn="l" rtl="0">
              <a:lnSpc>
                <a:spcPct val="119996"/>
              </a:lnSpc>
              <a:spcBef>
                <a:spcPts val="0"/>
              </a:spcBef>
              <a:spcAft>
                <a:spcPts val="0"/>
              </a:spcAft>
              <a:buNone/>
            </a:pPr>
            <a:endParaRPr sz="700"/>
          </a:p>
        </p:txBody>
      </p:sp>
      <p:sp>
        <p:nvSpPr>
          <p:cNvPr id="486" name="Google Shape;486;p56">
            <a:extLst>
              <a:ext uri="{FF2B5EF4-FFF2-40B4-BE49-F238E27FC236}">
                <a16:creationId xmlns:a16="http://schemas.microsoft.com/office/drawing/2014/main" id="{C5F861D3-D5E7-6B32-0A6E-7162A01B5528}"/>
              </a:ext>
            </a:extLst>
          </p:cNvPr>
          <p:cNvSpPr/>
          <p:nvPr/>
        </p:nvSpPr>
        <p:spPr>
          <a:xfrm>
            <a:off x="147750" y="142125"/>
            <a:ext cx="8865441" cy="4859226"/>
          </a:xfrm>
          <a:custGeom>
            <a:avLst/>
            <a:gdLst/>
            <a:ahLst/>
            <a:cxnLst/>
            <a:rect l="l" t="t" r="r" b="b"/>
            <a:pathLst>
              <a:path w="23641177" h="12957937" extrusionOk="0">
                <a:moveTo>
                  <a:pt x="25400" y="0"/>
                </a:moveTo>
                <a:lnTo>
                  <a:pt x="23615777" y="0"/>
                </a:lnTo>
                <a:cubicBezTo>
                  <a:pt x="23629747" y="0"/>
                  <a:pt x="23641177" y="11430"/>
                  <a:pt x="23641177" y="25400"/>
                </a:cubicBezTo>
                <a:lnTo>
                  <a:pt x="23641177" y="12932537"/>
                </a:lnTo>
                <a:cubicBezTo>
                  <a:pt x="23641177" y="12946507"/>
                  <a:pt x="23629747" y="12957937"/>
                  <a:pt x="23615777" y="12957937"/>
                </a:cubicBezTo>
                <a:lnTo>
                  <a:pt x="25400" y="12957937"/>
                </a:lnTo>
                <a:cubicBezTo>
                  <a:pt x="11430" y="12957937"/>
                  <a:pt x="0" y="12946507"/>
                  <a:pt x="0" y="12932537"/>
                </a:cubicBezTo>
                <a:lnTo>
                  <a:pt x="0" y="25400"/>
                </a:lnTo>
                <a:cubicBezTo>
                  <a:pt x="0" y="11430"/>
                  <a:pt x="11430" y="0"/>
                  <a:pt x="25400" y="0"/>
                </a:cubicBezTo>
                <a:moveTo>
                  <a:pt x="25400" y="50800"/>
                </a:moveTo>
                <a:lnTo>
                  <a:pt x="25400" y="25400"/>
                </a:lnTo>
                <a:lnTo>
                  <a:pt x="50800" y="25400"/>
                </a:lnTo>
                <a:lnTo>
                  <a:pt x="50800" y="12932537"/>
                </a:lnTo>
                <a:lnTo>
                  <a:pt x="25400" y="12932537"/>
                </a:lnTo>
                <a:lnTo>
                  <a:pt x="25400" y="12907137"/>
                </a:lnTo>
                <a:lnTo>
                  <a:pt x="23615777" y="12907137"/>
                </a:lnTo>
                <a:lnTo>
                  <a:pt x="23615777" y="12932537"/>
                </a:lnTo>
                <a:lnTo>
                  <a:pt x="23590377" y="12932537"/>
                </a:lnTo>
                <a:lnTo>
                  <a:pt x="23590377" y="25400"/>
                </a:lnTo>
                <a:lnTo>
                  <a:pt x="23615777" y="25400"/>
                </a:lnTo>
                <a:lnTo>
                  <a:pt x="23615777" y="50800"/>
                </a:lnTo>
                <a:lnTo>
                  <a:pt x="25400" y="50800"/>
                </a:lnTo>
                <a:close/>
              </a:path>
            </a:pathLst>
          </a:custGeom>
          <a:solidFill>
            <a:srgbClr val="000000"/>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2" name="Google Shape;417;p52">
            <a:extLst>
              <a:ext uri="{FF2B5EF4-FFF2-40B4-BE49-F238E27FC236}">
                <a16:creationId xmlns:a16="http://schemas.microsoft.com/office/drawing/2014/main" id="{2863EBD8-5875-06C4-408C-0E883B01EA95}"/>
              </a:ext>
            </a:extLst>
          </p:cNvPr>
          <p:cNvSpPr txBox="1"/>
          <p:nvPr/>
        </p:nvSpPr>
        <p:spPr>
          <a:xfrm>
            <a:off x="315336" y="942526"/>
            <a:ext cx="8111494" cy="1277242"/>
          </a:xfrm>
          <a:prstGeom prst="rect">
            <a:avLst/>
          </a:prstGeom>
          <a:noFill/>
          <a:ln>
            <a:noFill/>
          </a:ln>
        </p:spPr>
        <p:txBody>
          <a:bodyPr spcFirstLastPara="1" wrap="square" lIns="91425" tIns="91425" rIns="91425" bIns="91425" anchor="t" anchorCtr="0">
            <a:spAutoFit/>
          </a:bodyPr>
          <a:lstStyle/>
          <a:p>
            <a:pPr marL="285750" lvl="0" indent="-285750" algn="l" rtl="0">
              <a:lnSpc>
                <a:spcPct val="150000"/>
              </a:lnSpc>
              <a:buFont typeface="Wingdings" panose="05000000000000000000" pitchFamily="2" charset="2"/>
              <a:buChar char="q"/>
            </a:pPr>
            <a:r>
              <a:rPr lang="en" sz="1800" b="1" dirty="0">
                <a:solidFill>
                  <a:schemeClr val="tx1"/>
                </a:solidFill>
                <a:latin typeface="Times New Roman"/>
                <a:ea typeface="Times New Roman"/>
                <a:cs typeface="Times New Roman"/>
                <a:sym typeface="Times New Roman"/>
              </a:rPr>
              <a:t>Step 3: </a:t>
            </a:r>
            <a:r>
              <a:rPr lang="en-US" sz="1800" dirty="0">
                <a:solidFill>
                  <a:schemeClr val="tx1"/>
                </a:solidFill>
                <a:latin typeface="Times New Roman"/>
                <a:ea typeface="Times New Roman"/>
                <a:cs typeface="Times New Roman"/>
                <a:sym typeface="Times New Roman"/>
              </a:rPr>
              <a:t>Create a new Solidity file in contracts/</a:t>
            </a:r>
            <a:br>
              <a:rPr lang="en-IN" sz="1800" dirty="0">
                <a:solidFill>
                  <a:schemeClr val="tx1"/>
                </a:solidFill>
                <a:latin typeface="Times New Roman"/>
                <a:cs typeface="Times New Roman"/>
                <a:sym typeface="Times New Roman"/>
              </a:rPr>
            </a:br>
            <a:r>
              <a:rPr lang="en-IN" sz="1800" dirty="0">
                <a:solidFill>
                  <a:schemeClr val="tx1"/>
                </a:solidFill>
                <a:latin typeface="Times New Roman"/>
                <a:cs typeface="Times New Roman"/>
                <a:sym typeface="Times New Roman"/>
              </a:rPr>
              <a:t>  </a:t>
            </a:r>
            <a:endParaRPr lang="en" sz="1800" dirty="0">
              <a:solidFill>
                <a:schemeClr val="tx1"/>
              </a:solidFill>
              <a:latin typeface="Times New Roman"/>
              <a:cs typeface="Times New Roman"/>
              <a:sym typeface="Times New Roman"/>
            </a:endParaRPr>
          </a:p>
          <a:p>
            <a:r>
              <a:rPr lang="en" sz="1700" b="1" dirty="0">
                <a:solidFill>
                  <a:schemeClr val="tx1"/>
                </a:solidFill>
                <a:latin typeface="Times New Roman"/>
                <a:cs typeface="Times New Roman"/>
                <a:sym typeface="Times New Roman"/>
              </a:rPr>
              <a:t> </a:t>
            </a:r>
            <a:endParaRPr lang="en" sz="1700" b="1" dirty="0">
              <a:solidFill>
                <a:schemeClr val="tx1"/>
              </a:solidFill>
              <a:latin typeface="Times New Roman"/>
              <a:cs typeface="Times New Roman"/>
            </a:endParaRPr>
          </a:p>
        </p:txBody>
      </p:sp>
      <p:pic>
        <p:nvPicPr>
          <p:cNvPr id="5" name="Picture 4">
            <a:extLst>
              <a:ext uri="{FF2B5EF4-FFF2-40B4-BE49-F238E27FC236}">
                <a16:creationId xmlns:a16="http://schemas.microsoft.com/office/drawing/2014/main" id="{84AF47D7-D3BE-A7D2-585F-7EBE11D9F685}"/>
              </a:ext>
            </a:extLst>
          </p:cNvPr>
          <p:cNvPicPr>
            <a:picLocks noChangeAspect="1"/>
          </p:cNvPicPr>
          <p:nvPr/>
        </p:nvPicPr>
        <p:blipFill>
          <a:blip r:embed="rId3"/>
          <a:srcRect b="7635"/>
          <a:stretch/>
        </p:blipFill>
        <p:spPr>
          <a:xfrm>
            <a:off x="3601185" y="1502844"/>
            <a:ext cx="3336235" cy="2269861"/>
          </a:xfrm>
          <a:prstGeom prst="rect">
            <a:avLst/>
          </a:prstGeom>
        </p:spPr>
      </p:pic>
      <p:sp>
        <p:nvSpPr>
          <p:cNvPr id="6" name="Google Shape;491;p56">
            <a:extLst>
              <a:ext uri="{FF2B5EF4-FFF2-40B4-BE49-F238E27FC236}">
                <a16:creationId xmlns:a16="http://schemas.microsoft.com/office/drawing/2014/main" id="{0D94AA78-029F-7688-0F46-A19CA3A1C067}"/>
              </a:ext>
            </a:extLst>
          </p:cNvPr>
          <p:cNvSpPr txBox="1"/>
          <p:nvPr/>
        </p:nvSpPr>
        <p:spPr>
          <a:xfrm>
            <a:off x="1701847" y="2003755"/>
            <a:ext cx="3049851" cy="69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dirty="0">
                <a:solidFill>
                  <a:schemeClr val="dk1"/>
                </a:solidFill>
                <a:latin typeface="Calibri"/>
                <a:ea typeface="Calibri"/>
                <a:cs typeface="Calibri"/>
                <a:sym typeface="Calibri"/>
              </a:rPr>
              <a:t>UserAllocation.sol</a:t>
            </a:r>
            <a:endParaRPr sz="1200" dirty="0">
              <a:solidFill>
                <a:schemeClr val="dk1"/>
              </a:solidFill>
              <a:latin typeface="Calibri"/>
              <a:ea typeface="Calibri"/>
              <a:cs typeface="Calibri"/>
              <a:sym typeface="Calibri"/>
            </a:endParaRPr>
          </a:p>
        </p:txBody>
      </p:sp>
      <p:cxnSp>
        <p:nvCxnSpPr>
          <p:cNvPr id="7" name="Google Shape;490;p56">
            <a:extLst>
              <a:ext uri="{FF2B5EF4-FFF2-40B4-BE49-F238E27FC236}">
                <a16:creationId xmlns:a16="http://schemas.microsoft.com/office/drawing/2014/main" id="{8C31864D-3D0C-9933-E4A5-BA38F79362A9}"/>
              </a:ext>
            </a:extLst>
          </p:cNvPr>
          <p:cNvCxnSpPr>
            <a:cxnSpLocks/>
          </p:cNvCxnSpPr>
          <p:nvPr/>
        </p:nvCxnSpPr>
        <p:spPr>
          <a:xfrm>
            <a:off x="2970727" y="2212074"/>
            <a:ext cx="591821" cy="0"/>
          </a:xfrm>
          <a:prstGeom prst="straightConnector1">
            <a:avLst/>
          </a:prstGeom>
          <a:noFill/>
          <a:ln w="9525" cap="flat" cmpd="sng">
            <a:solidFill>
              <a:schemeClr val="dk2"/>
            </a:solidFill>
            <a:prstDash val="solid"/>
            <a:round/>
            <a:headEnd type="none" w="med" len="med"/>
            <a:tailEnd type="triangle" w="med" len="med"/>
          </a:ln>
        </p:spPr>
      </p:cxnSp>
      <p:sp>
        <p:nvSpPr>
          <p:cNvPr id="10" name="Google Shape;417;p52">
            <a:extLst>
              <a:ext uri="{FF2B5EF4-FFF2-40B4-BE49-F238E27FC236}">
                <a16:creationId xmlns:a16="http://schemas.microsoft.com/office/drawing/2014/main" id="{F16C2B0A-7798-65C3-E988-F0A73E75EF02}"/>
              </a:ext>
            </a:extLst>
          </p:cNvPr>
          <p:cNvSpPr txBox="1"/>
          <p:nvPr/>
        </p:nvSpPr>
        <p:spPr>
          <a:xfrm>
            <a:off x="341913" y="3761904"/>
            <a:ext cx="8111494" cy="1692741"/>
          </a:xfrm>
          <a:prstGeom prst="rect">
            <a:avLst/>
          </a:prstGeom>
          <a:noFill/>
          <a:ln>
            <a:noFill/>
          </a:ln>
        </p:spPr>
        <p:txBody>
          <a:bodyPr spcFirstLastPara="1" wrap="square" lIns="91425" tIns="91425" rIns="91425" bIns="91425" anchor="t" anchorCtr="0">
            <a:spAutoFit/>
          </a:bodyPr>
          <a:lstStyle/>
          <a:p>
            <a:pPr marL="285750" indent="-285750">
              <a:lnSpc>
                <a:spcPct val="150000"/>
              </a:lnSpc>
              <a:buFont typeface="Wingdings" panose="05000000000000000000" pitchFamily="2" charset="2"/>
              <a:buChar char="q"/>
            </a:pPr>
            <a:r>
              <a:rPr lang="en" sz="1800" b="1" dirty="0">
                <a:solidFill>
                  <a:schemeClr val="tx1"/>
                </a:solidFill>
                <a:latin typeface="Times New Roman"/>
                <a:ea typeface="Times New Roman"/>
                <a:cs typeface="Times New Roman"/>
                <a:sym typeface="Times New Roman"/>
              </a:rPr>
              <a:t>Step 4 : </a:t>
            </a:r>
            <a:r>
              <a:rPr lang="en" sz="1800" dirty="0">
                <a:solidFill>
                  <a:schemeClr val="tx1"/>
                </a:solidFill>
                <a:latin typeface="Times New Roman"/>
                <a:ea typeface="Times New Roman"/>
                <a:cs typeface="Times New Roman"/>
                <a:sym typeface="Times New Roman"/>
              </a:rPr>
              <a:t>Compile and deploy the truffe contracts</a:t>
            </a:r>
            <a:r>
              <a:rPr lang="en" sz="1800" b="1" dirty="0">
                <a:solidFill>
                  <a:schemeClr val="tx1"/>
                </a:solidFill>
                <a:latin typeface="Times New Roman"/>
                <a:ea typeface="Times New Roman"/>
                <a:cs typeface="Times New Roman"/>
                <a:sym typeface="Times New Roman"/>
              </a:rPr>
              <a:t> </a:t>
            </a:r>
            <a:r>
              <a:rPr lang="en" sz="1800" dirty="0">
                <a:solidFill>
                  <a:schemeClr val="tx1"/>
                </a:solidFill>
                <a:latin typeface="Times New Roman"/>
                <a:ea typeface="Times New Roman"/>
                <a:cs typeface="Times New Roman"/>
                <a:sym typeface="Times New Roman"/>
              </a:rPr>
              <a:t>.</a:t>
            </a:r>
          </a:p>
          <a:p>
            <a:pPr lvl="0" algn="l" rtl="0">
              <a:lnSpc>
                <a:spcPct val="150000"/>
              </a:lnSpc>
            </a:pPr>
            <a:br>
              <a:rPr lang="en-IN" sz="1800" dirty="0">
                <a:solidFill>
                  <a:schemeClr val="tx1"/>
                </a:solidFill>
                <a:latin typeface="Times New Roman"/>
                <a:cs typeface="Times New Roman"/>
                <a:sym typeface="Times New Roman"/>
              </a:rPr>
            </a:br>
            <a:r>
              <a:rPr lang="en-IN" sz="1800" dirty="0">
                <a:solidFill>
                  <a:schemeClr val="tx1"/>
                </a:solidFill>
                <a:latin typeface="Times New Roman"/>
                <a:cs typeface="Times New Roman"/>
                <a:sym typeface="Times New Roman"/>
              </a:rPr>
              <a:t>  </a:t>
            </a:r>
            <a:endParaRPr lang="en" sz="1800" dirty="0">
              <a:solidFill>
                <a:schemeClr val="tx1"/>
              </a:solidFill>
              <a:latin typeface="Times New Roman"/>
              <a:cs typeface="Times New Roman"/>
              <a:sym typeface="Times New Roman"/>
            </a:endParaRPr>
          </a:p>
          <a:p>
            <a:r>
              <a:rPr lang="en" sz="1700" b="1" dirty="0">
                <a:solidFill>
                  <a:schemeClr val="tx1"/>
                </a:solidFill>
                <a:latin typeface="Times New Roman"/>
                <a:cs typeface="Times New Roman"/>
                <a:sym typeface="Times New Roman"/>
              </a:rPr>
              <a:t> </a:t>
            </a:r>
            <a:endParaRPr lang="en" sz="1700" b="1" dirty="0">
              <a:solidFill>
                <a:schemeClr val="tx1"/>
              </a:solidFill>
              <a:latin typeface="Times New Roman"/>
              <a:cs typeface="Times New Roman"/>
            </a:endParaRPr>
          </a:p>
        </p:txBody>
      </p:sp>
    </p:spTree>
    <p:extLst>
      <p:ext uri="{BB962C8B-B14F-4D97-AF65-F5344CB8AC3E}">
        <p14:creationId xmlns:p14="http://schemas.microsoft.com/office/powerpoint/2010/main" val="192094739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79">
          <a:extLst>
            <a:ext uri="{FF2B5EF4-FFF2-40B4-BE49-F238E27FC236}">
              <a16:creationId xmlns:a16="http://schemas.microsoft.com/office/drawing/2014/main" id="{226A33BC-AB1F-9416-0B5B-70A164619620}"/>
            </a:ext>
          </a:extLst>
        </p:cNvPr>
        <p:cNvGrpSpPr/>
        <p:nvPr/>
      </p:nvGrpSpPr>
      <p:grpSpPr>
        <a:xfrm>
          <a:off x="0" y="0"/>
          <a:ext cx="0" cy="0"/>
          <a:chOff x="0" y="0"/>
          <a:chExt cx="0" cy="0"/>
        </a:xfrm>
      </p:grpSpPr>
      <p:sp>
        <p:nvSpPr>
          <p:cNvPr id="480" name="Google Shape;480;p56">
            <a:extLst>
              <a:ext uri="{FF2B5EF4-FFF2-40B4-BE49-F238E27FC236}">
                <a16:creationId xmlns:a16="http://schemas.microsoft.com/office/drawing/2014/main" id="{5299F87D-DD26-BDB1-3BCE-51E4CFDAA369}"/>
              </a:ext>
            </a:extLst>
          </p:cNvPr>
          <p:cNvSpPr txBox="1"/>
          <p:nvPr/>
        </p:nvSpPr>
        <p:spPr>
          <a:xfrm>
            <a:off x="341913" y="430463"/>
            <a:ext cx="8429100" cy="461665"/>
          </a:xfrm>
          <a:prstGeom prst="rect">
            <a:avLst/>
          </a:prstGeom>
          <a:noFill/>
          <a:ln>
            <a:noFill/>
          </a:ln>
        </p:spPr>
        <p:txBody>
          <a:bodyPr spcFirstLastPara="1" wrap="square" lIns="0" tIns="0" rIns="0" bIns="0" anchor="t" anchorCtr="0">
            <a:spAutoFit/>
          </a:bodyPr>
          <a:lstStyle/>
          <a:p>
            <a:pPr marL="0" lvl="0" indent="0" algn="l" rtl="0">
              <a:lnSpc>
                <a:spcPct val="120004"/>
              </a:lnSpc>
              <a:spcBef>
                <a:spcPts val="0"/>
              </a:spcBef>
              <a:spcAft>
                <a:spcPts val="0"/>
              </a:spcAft>
              <a:buClr>
                <a:schemeClr val="dk1"/>
              </a:buClr>
              <a:buFont typeface="Arial"/>
              <a:buNone/>
            </a:pPr>
            <a:r>
              <a:rPr lang="en" sz="2500" dirty="0">
                <a:solidFill>
                  <a:srgbClr val="FF0000"/>
                </a:solidFill>
                <a:latin typeface="Times New Roman"/>
                <a:ea typeface="Times New Roman"/>
                <a:cs typeface="Times New Roman"/>
                <a:sym typeface="Times New Roman"/>
              </a:rPr>
              <a:t>(III) Blockchain Logging :</a:t>
            </a:r>
            <a:endParaRPr sz="2500" dirty="0">
              <a:solidFill>
                <a:srgbClr val="FF0000"/>
              </a:solidFill>
              <a:latin typeface="Times New Roman"/>
              <a:ea typeface="Times New Roman"/>
              <a:cs typeface="Times New Roman"/>
              <a:sym typeface="Times New Roman"/>
            </a:endParaRPr>
          </a:p>
        </p:txBody>
      </p:sp>
      <p:sp>
        <p:nvSpPr>
          <p:cNvPr id="481" name="Google Shape;481;p56">
            <a:extLst>
              <a:ext uri="{FF2B5EF4-FFF2-40B4-BE49-F238E27FC236}">
                <a16:creationId xmlns:a16="http://schemas.microsoft.com/office/drawing/2014/main" id="{2EBBB26B-5EE0-88EB-7B59-D467AC6910C6}"/>
              </a:ext>
            </a:extLst>
          </p:cNvPr>
          <p:cNvSpPr txBox="1"/>
          <p:nvPr/>
        </p:nvSpPr>
        <p:spPr>
          <a:xfrm>
            <a:off x="442976" y="1175246"/>
            <a:ext cx="8227200" cy="277200"/>
          </a:xfrm>
          <a:prstGeom prst="rect">
            <a:avLst/>
          </a:prstGeom>
          <a:noFill/>
          <a:ln>
            <a:noFill/>
          </a:ln>
        </p:spPr>
        <p:txBody>
          <a:bodyPr spcFirstLastPara="1" wrap="square" lIns="0" tIns="0" rIns="0" bIns="0" anchor="t" anchorCtr="0">
            <a:spAutoFit/>
          </a:bodyPr>
          <a:lstStyle/>
          <a:p>
            <a:pPr marL="457200" lvl="0" indent="0" algn="just" rtl="0">
              <a:lnSpc>
                <a:spcPct val="140423"/>
              </a:lnSpc>
              <a:spcBef>
                <a:spcPts val="0"/>
              </a:spcBef>
              <a:spcAft>
                <a:spcPts val="0"/>
              </a:spcAft>
              <a:buNone/>
            </a:pPr>
            <a:endParaRPr sz="1800">
              <a:latin typeface="Times New Roman"/>
              <a:ea typeface="Times New Roman"/>
              <a:cs typeface="Times New Roman"/>
              <a:sym typeface="Times New Roman"/>
            </a:endParaRPr>
          </a:p>
        </p:txBody>
      </p:sp>
      <p:grpSp>
        <p:nvGrpSpPr>
          <p:cNvPr id="482" name="Google Shape;482;p56">
            <a:extLst>
              <a:ext uri="{FF2B5EF4-FFF2-40B4-BE49-F238E27FC236}">
                <a16:creationId xmlns:a16="http://schemas.microsoft.com/office/drawing/2014/main" id="{C835E8C2-30D2-DF2D-DAC2-16A5E5BDC407}"/>
              </a:ext>
            </a:extLst>
          </p:cNvPr>
          <p:cNvGrpSpPr/>
          <p:nvPr/>
        </p:nvGrpSpPr>
        <p:grpSpPr>
          <a:xfrm>
            <a:off x="315336" y="840600"/>
            <a:ext cx="8513349" cy="26337"/>
            <a:chOff x="0" y="0"/>
            <a:chExt cx="22702265" cy="70231"/>
          </a:xfrm>
        </p:grpSpPr>
        <p:sp>
          <p:nvSpPr>
            <p:cNvPr id="483" name="Google Shape;483;p56">
              <a:extLst>
                <a:ext uri="{FF2B5EF4-FFF2-40B4-BE49-F238E27FC236}">
                  <a16:creationId xmlns:a16="http://schemas.microsoft.com/office/drawing/2014/main" id="{6E3342B3-9A77-C38A-91F8-7BCDA7326A4D}"/>
                </a:ext>
              </a:extLst>
            </p:cNvPr>
            <p:cNvSpPr/>
            <p:nvPr/>
          </p:nvSpPr>
          <p:spPr>
            <a:xfrm>
              <a:off x="12700" y="12700"/>
              <a:ext cx="22676865" cy="44831"/>
            </a:xfrm>
            <a:custGeom>
              <a:avLst/>
              <a:gdLst/>
              <a:ahLst/>
              <a:cxnLst/>
              <a:rect l="l" t="t" r="r" b="b"/>
              <a:pathLst>
                <a:path w="22676865" h="44831" extrusionOk="0">
                  <a:moveTo>
                    <a:pt x="0" y="0"/>
                  </a:moveTo>
                  <a:lnTo>
                    <a:pt x="22676865" y="0"/>
                  </a:lnTo>
                  <a:lnTo>
                    <a:pt x="22676865" y="44831"/>
                  </a:lnTo>
                  <a:lnTo>
                    <a:pt x="0" y="44831"/>
                  </a:lnTo>
                  <a:close/>
                </a:path>
              </a:pathLst>
            </a:custGeom>
            <a:solidFill>
              <a:srgbClr val="000000"/>
            </a:solidFill>
            <a:ln>
              <a:noFill/>
            </a:ln>
          </p:spPr>
        </p:sp>
        <p:sp>
          <p:nvSpPr>
            <p:cNvPr id="484" name="Google Shape;484;p56">
              <a:extLst>
                <a:ext uri="{FF2B5EF4-FFF2-40B4-BE49-F238E27FC236}">
                  <a16:creationId xmlns:a16="http://schemas.microsoft.com/office/drawing/2014/main" id="{60CBA886-08AF-6718-1514-CAB85C591B24}"/>
                </a:ext>
              </a:extLst>
            </p:cNvPr>
            <p:cNvSpPr/>
            <p:nvPr/>
          </p:nvSpPr>
          <p:spPr>
            <a:xfrm>
              <a:off x="0" y="0"/>
              <a:ext cx="22702265" cy="70231"/>
            </a:xfrm>
            <a:custGeom>
              <a:avLst/>
              <a:gdLst/>
              <a:ahLst/>
              <a:cxnLst/>
              <a:rect l="l" t="t" r="r" b="b"/>
              <a:pathLst>
                <a:path w="22702265" h="70231" extrusionOk="0">
                  <a:moveTo>
                    <a:pt x="12700" y="0"/>
                  </a:moveTo>
                  <a:lnTo>
                    <a:pt x="22689565" y="0"/>
                  </a:lnTo>
                  <a:cubicBezTo>
                    <a:pt x="22696551" y="0"/>
                    <a:pt x="22702265" y="5715"/>
                    <a:pt x="22702265" y="12700"/>
                  </a:cubicBezTo>
                  <a:lnTo>
                    <a:pt x="22702265" y="57531"/>
                  </a:lnTo>
                  <a:cubicBezTo>
                    <a:pt x="22702265" y="64516"/>
                    <a:pt x="22696551" y="70231"/>
                    <a:pt x="22689565" y="70231"/>
                  </a:cubicBezTo>
                  <a:lnTo>
                    <a:pt x="12700" y="70231"/>
                  </a:lnTo>
                  <a:cubicBezTo>
                    <a:pt x="5715" y="70231"/>
                    <a:pt x="0" y="64516"/>
                    <a:pt x="0" y="57531"/>
                  </a:cubicBezTo>
                  <a:lnTo>
                    <a:pt x="0" y="12700"/>
                  </a:lnTo>
                  <a:cubicBezTo>
                    <a:pt x="0" y="5715"/>
                    <a:pt x="5715" y="0"/>
                    <a:pt x="12700" y="0"/>
                  </a:cubicBezTo>
                  <a:moveTo>
                    <a:pt x="12700" y="25400"/>
                  </a:moveTo>
                  <a:lnTo>
                    <a:pt x="12700" y="12700"/>
                  </a:lnTo>
                  <a:lnTo>
                    <a:pt x="25400" y="12700"/>
                  </a:lnTo>
                  <a:lnTo>
                    <a:pt x="25400" y="57531"/>
                  </a:lnTo>
                  <a:lnTo>
                    <a:pt x="12700" y="57531"/>
                  </a:lnTo>
                  <a:lnTo>
                    <a:pt x="12700" y="44831"/>
                  </a:lnTo>
                  <a:lnTo>
                    <a:pt x="22689565" y="44831"/>
                  </a:lnTo>
                  <a:lnTo>
                    <a:pt x="22689565" y="57531"/>
                  </a:lnTo>
                  <a:lnTo>
                    <a:pt x="22676865" y="57531"/>
                  </a:lnTo>
                  <a:lnTo>
                    <a:pt x="22676865" y="12700"/>
                  </a:lnTo>
                  <a:lnTo>
                    <a:pt x="22689565" y="12700"/>
                  </a:lnTo>
                  <a:lnTo>
                    <a:pt x="22689565" y="25400"/>
                  </a:lnTo>
                  <a:lnTo>
                    <a:pt x="12700" y="25400"/>
                  </a:lnTo>
                  <a:close/>
                </a:path>
              </a:pathLst>
            </a:custGeom>
            <a:solidFill>
              <a:srgbClr val="595959"/>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grpSp>
      <p:sp>
        <p:nvSpPr>
          <p:cNvPr id="485" name="Google Shape;485;p56">
            <a:extLst>
              <a:ext uri="{FF2B5EF4-FFF2-40B4-BE49-F238E27FC236}">
                <a16:creationId xmlns:a16="http://schemas.microsoft.com/office/drawing/2014/main" id="{85EDBFFE-7447-2642-AEFB-0416CC0773A7}"/>
              </a:ext>
            </a:extLst>
          </p:cNvPr>
          <p:cNvSpPr txBox="1"/>
          <p:nvPr/>
        </p:nvSpPr>
        <p:spPr>
          <a:xfrm>
            <a:off x="413338" y="1067538"/>
            <a:ext cx="3671100" cy="107700"/>
          </a:xfrm>
          <a:prstGeom prst="rect">
            <a:avLst/>
          </a:prstGeom>
          <a:noFill/>
          <a:ln>
            <a:noFill/>
          </a:ln>
        </p:spPr>
        <p:txBody>
          <a:bodyPr spcFirstLastPara="1" wrap="square" lIns="0" tIns="0" rIns="0" bIns="0" anchor="t" anchorCtr="0">
            <a:spAutoFit/>
          </a:bodyPr>
          <a:lstStyle/>
          <a:p>
            <a:pPr marL="0" marR="0" lvl="0" indent="0" algn="l" rtl="0">
              <a:lnSpc>
                <a:spcPct val="119996"/>
              </a:lnSpc>
              <a:spcBef>
                <a:spcPts val="0"/>
              </a:spcBef>
              <a:spcAft>
                <a:spcPts val="0"/>
              </a:spcAft>
              <a:buNone/>
            </a:pPr>
            <a:endParaRPr sz="700"/>
          </a:p>
        </p:txBody>
      </p:sp>
      <p:sp>
        <p:nvSpPr>
          <p:cNvPr id="486" name="Google Shape;486;p56">
            <a:extLst>
              <a:ext uri="{FF2B5EF4-FFF2-40B4-BE49-F238E27FC236}">
                <a16:creationId xmlns:a16="http://schemas.microsoft.com/office/drawing/2014/main" id="{8AD559BA-4C81-8AFE-1B1D-3333F45CC8FF}"/>
              </a:ext>
            </a:extLst>
          </p:cNvPr>
          <p:cNvSpPr/>
          <p:nvPr/>
        </p:nvSpPr>
        <p:spPr>
          <a:xfrm>
            <a:off x="147750" y="142125"/>
            <a:ext cx="8865441" cy="4859226"/>
          </a:xfrm>
          <a:custGeom>
            <a:avLst/>
            <a:gdLst/>
            <a:ahLst/>
            <a:cxnLst/>
            <a:rect l="l" t="t" r="r" b="b"/>
            <a:pathLst>
              <a:path w="23641177" h="12957937" extrusionOk="0">
                <a:moveTo>
                  <a:pt x="25400" y="0"/>
                </a:moveTo>
                <a:lnTo>
                  <a:pt x="23615777" y="0"/>
                </a:lnTo>
                <a:cubicBezTo>
                  <a:pt x="23629747" y="0"/>
                  <a:pt x="23641177" y="11430"/>
                  <a:pt x="23641177" y="25400"/>
                </a:cubicBezTo>
                <a:lnTo>
                  <a:pt x="23641177" y="12932537"/>
                </a:lnTo>
                <a:cubicBezTo>
                  <a:pt x="23641177" y="12946507"/>
                  <a:pt x="23629747" y="12957937"/>
                  <a:pt x="23615777" y="12957937"/>
                </a:cubicBezTo>
                <a:lnTo>
                  <a:pt x="25400" y="12957937"/>
                </a:lnTo>
                <a:cubicBezTo>
                  <a:pt x="11430" y="12957937"/>
                  <a:pt x="0" y="12946507"/>
                  <a:pt x="0" y="12932537"/>
                </a:cubicBezTo>
                <a:lnTo>
                  <a:pt x="0" y="25400"/>
                </a:lnTo>
                <a:cubicBezTo>
                  <a:pt x="0" y="11430"/>
                  <a:pt x="11430" y="0"/>
                  <a:pt x="25400" y="0"/>
                </a:cubicBezTo>
                <a:moveTo>
                  <a:pt x="25400" y="50800"/>
                </a:moveTo>
                <a:lnTo>
                  <a:pt x="25400" y="25400"/>
                </a:lnTo>
                <a:lnTo>
                  <a:pt x="50800" y="25400"/>
                </a:lnTo>
                <a:lnTo>
                  <a:pt x="50800" y="12932537"/>
                </a:lnTo>
                <a:lnTo>
                  <a:pt x="25400" y="12932537"/>
                </a:lnTo>
                <a:lnTo>
                  <a:pt x="25400" y="12907137"/>
                </a:lnTo>
                <a:lnTo>
                  <a:pt x="23615777" y="12907137"/>
                </a:lnTo>
                <a:lnTo>
                  <a:pt x="23615777" y="12932537"/>
                </a:lnTo>
                <a:lnTo>
                  <a:pt x="23590377" y="12932537"/>
                </a:lnTo>
                <a:lnTo>
                  <a:pt x="23590377" y="25400"/>
                </a:lnTo>
                <a:lnTo>
                  <a:pt x="23615777" y="25400"/>
                </a:lnTo>
                <a:lnTo>
                  <a:pt x="23615777" y="50800"/>
                </a:lnTo>
                <a:lnTo>
                  <a:pt x="25400" y="50800"/>
                </a:lnTo>
                <a:close/>
              </a:path>
            </a:pathLst>
          </a:custGeom>
          <a:solidFill>
            <a:srgbClr val="000000"/>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2" name="Google Shape;417;p52">
            <a:extLst>
              <a:ext uri="{FF2B5EF4-FFF2-40B4-BE49-F238E27FC236}">
                <a16:creationId xmlns:a16="http://schemas.microsoft.com/office/drawing/2014/main" id="{FAB2D65F-383C-8667-1E22-70345A482054}"/>
              </a:ext>
            </a:extLst>
          </p:cNvPr>
          <p:cNvSpPr txBox="1"/>
          <p:nvPr/>
        </p:nvSpPr>
        <p:spPr>
          <a:xfrm>
            <a:off x="331155" y="601998"/>
            <a:ext cx="8339021" cy="1969740"/>
          </a:xfrm>
          <a:prstGeom prst="rect">
            <a:avLst/>
          </a:prstGeom>
          <a:noFill/>
          <a:ln>
            <a:noFill/>
          </a:ln>
        </p:spPr>
        <p:txBody>
          <a:bodyPr spcFirstLastPara="1" wrap="square" lIns="91425" tIns="91425" rIns="91425" bIns="91425" anchor="t" anchorCtr="0">
            <a:spAutoFit/>
          </a:bodyPr>
          <a:lstStyle/>
          <a:p>
            <a:pPr marL="285750" lvl="0" indent="-285750" algn="l" rtl="0">
              <a:lnSpc>
                <a:spcPct val="150000"/>
              </a:lnSpc>
              <a:buFont typeface="Wingdings" panose="05000000000000000000" pitchFamily="2" charset="2"/>
              <a:buChar char="q"/>
            </a:pPr>
            <a:endParaRPr lang="en" sz="1800" b="1" dirty="0">
              <a:solidFill>
                <a:schemeClr val="tx1"/>
              </a:solidFill>
              <a:latin typeface="Times New Roman"/>
              <a:ea typeface="Times New Roman"/>
              <a:cs typeface="Times New Roman"/>
              <a:sym typeface="Times New Roman"/>
            </a:endParaRPr>
          </a:p>
          <a:p>
            <a:pPr marL="285750" lvl="0" indent="-285750" algn="l" rtl="0">
              <a:buFont typeface="Wingdings" panose="05000000000000000000" pitchFamily="2" charset="2"/>
              <a:buChar char="q"/>
            </a:pPr>
            <a:r>
              <a:rPr lang="en" sz="1800" b="1" dirty="0">
                <a:solidFill>
                  <a:schemeClr val="tx1"/>
                </a:solidFill>
                <a:latin typeface="Times New Roman"/>
                <a:cs typeface="Times New Roman"/>
                <a:sym typeface="Times New Roman"/>
              </a:rPr>
              <a:t>Step 5: </a:t>
            </a:r>
            <a:r>
              <a:rPr lang="en" sz="1800" dirty="0">
                <a:solidFill>
                  <a:schemeClr val="tx1"/>
                </a:solidFill>
                <a:latin typeface="Times New Roman"/>
                <a:cs typeface="Times New Roman"/>
                <a:sym typeface="Times New Roman"/>
              </a:rPr>
              <a:t>Configure the ganache url , contract address and Abi in python code using web3 to connect to blockchain via python.</a:t>
            </a:r>
          </a:p>
          <a:p>
            <a:pPr lvl="0" algn="l" rtl="0"/>
            <a:br>
              <a:rPr lang="en-IN" sz="1800" dirty="0">
                <a:solidFill>
                  <a:schemeClr val="tx1"/>
                </a:solidFill>
                <a:latin typeface="Times New Roman"/>
                <a:cs typeface="Times New Roman"/>
                <a:sym typeface="Times New Roman"/>
              </a:rPr>
            </a:br>
            <a:r>
              <a:rPr lang="en-IN" sz="1800" dirty="0">
                <a:solidFill>
                  <a:schemeClr val="tx1"/>
                </a:solidFill>
                <a:latin typeface="Times New Roman"/>
                <a:cs typeface="Times New Roman"/>
                <a:sym typeface="Times New Roman"/>
              </a:rPr>
              <a:t>  </a:t>
            </a:r>
            <a:endParaRPr lang="en" sz="1800" dirty="0">
              <a:solidFill>
                <a:schemeClr val="tx1"/>
              </a:solidFill>
              <a:latin typeface="Times New Roman"/>
              <a:cs typeface="Times New Roman"/>
              <a:sym typeface="Times New Roman"/>
            </a:endParaRPr>
          </a:p>
          <a:p>
            <a:r>
              <a:rPr lang="en" sz="1700" b="1" dirty="0">
                <a:solidFill>
                  <a:schemeClr val="tx1"/>
                </a:solidFill>
                <a:latin typeface="Times New Roman"/>
                <a:cs typeface="Times New Roman"/>
                <a:sym typeface="Times New Roman"/>
              </a:rPr>
              <a:t> </a:t>
            </a:r>
            <a:endParaRPr lang="en" sz="1700" b="1" dirty="0">
              <a:solidFill>
                <a:schemeClr val="tx1"/>
              </a:solidFill>
              <a:latin typeface="Times New Roman"/>
              <a:cs typeface="Times New Roman"/>
            </a:endParaRPr>
          </a:p>
        </p:txBody>
      </p:sp>
      <p:pic>
        <p:nvPicPr>
          <p:cNvPr id="8" name="Picture 7">
            <a:extLst>
              <a:ext uri="{FF2B5EF4-FFF2-40B4-BE49-F238E27FC236}">
                <a16:creationId xmlns:a16="http://schemas.microsoft.com/office/drawing/2014/main" id="{BE015AF3-E431-2830-1747-7E4F9E98861A}"/>
              </a:ext>
            </a:extLst>
          </p:cNvPr>
          <p:cNvPicPr>
            <a:picLocks noChangeAspect="1"/>
          </p:cNvPicPr>
          <p:nvPr/>
        </p:nvPicPr>
        <p:blipFill>
          <a:blip r:embed="rId3"/>
          <a:stretch>
            <a:fillRect/>
          </a:stretch>
        </p:blipFill>
        <p:spPr>
          <a:xfrm>
            <a:off x="2284755" y="1754676"/>
            <a:ext cx="4494561" cy="3049143"/>
          </a:xfrm>
          <a:prstGeom prst="rect">
            <a:avLst/>
          </a:prstGeom>
        </p:spPr>
      </p:pic>
    </p:spTree>
    <p:extLst>
      <p:ext uri="{BB962C8B-B14F-4D97-AF65-F5344CB8AC3E}">
        <p14:creationId xmlns:p14="http://schemas.microsoft.com/office/powerpoint/2010/main" val="160512727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79">
          <a:extLst>
            <a:ext uri="{FF2B5EF4-FFF2-40B4-BE49-F238E27FC236}">
              <a16:creationId xmlns:a16="http://schemas.microsoft.com/office/drawing/2014/main" id="{610FE5A4-649D-67BE-CEC2-447BD96A0619}"/>
            </a:ext>
          </a:extLst>
        </p:cNvPr>
        <p:cNvGrpSpPr/>
        <p:nvPr/>
      </p:nvGrpSpPr>
      <p:grpSpPr>
        <a:xfrm>
          <a:off x="0" y="0"/>
          <a:ext cx="0" cy="0"/>
          <a:chOff x="0" y="0"/>
          <a:chExt cx="0" cy="0"/>
        </a:xfrm>
      </p:grpSpPr>
      <p:sp>
        <p:nvSpPr>
          <p:cNvPr id="480" name="Google Shape;480;p56">
            <a:extLst>
              <a:ext uri="{FF2B5EF4-FFF2-40B4-BE49-F238E27FC236}">
                <a16:creationId xmlns:a16="http://schemas.microsoft.com/office/drawing/2014/main" id="{0A69DB40-E0ED-6E4A-2903-4E59B8AC3B34}"/>
              </a:ext>
            </a:extLst>
          </p:cNvPr>
          <p:cNvSpPr txBox="1"/>
          <p:nvPr/>
        </p:nvSpPr>
        <p:spPr>
          <a:xfrm>
            <a:off x="341913" y="430463"/>
            <a:ext cx="8429100" cy="461665"/>
          </a:xfrm>
          <a:prstGeom prst="rect">
            <a:avLst/>
          </a:prstGeom>
          <a:noFill/>
          <a:ln>
            <a:noFill/>
          </a:ln>
        </p:spPr>
        <p:txBody>
          <a:bodyPr spcFirstLastPara="1" wrap="square" lIns="0" tIns="0" rIns="0" bIns="0" anchor="t" anchorCtr="0">
            <a:spAutoFit/>
          </a:bodyPr>
          <a:lstStyle/>
          <a:p>
            <a:pPr marL="0" lvl="0" indent="0" algn="l" rtl="0">
              <a:lnSpc>
                <a:spcPct val="120004"/>
              </a:lnSpc>
              <a:spcBef>
                <a:spcPts val="0"/>
              </a:spcBef>
              <a:spcAft>
                <a:spcPts val="0"/>
              </a:spcAft>
              <a:buClr>
                <a:schemeClr val="dk1"/>
              </a:buClr>
              <a:buFont typeface="Arial"/>
              <a:buNone/>
            </a:pPr>
            <a:r>
              <a:rPr lang="en" sz="2500" dirty="0">
                <a:solidFill>
                  <a:srgbClr val="FF0000"/>
                </a:solidFill>
                <a:latin typeface="Times New Roman"/>
                <a:ea typeface="Times New Roman"/>
                <a:cs typeface="Times New Roman"/>
                <a:sym typeface="Times New Roman"/>
              </a:rPr>
              <a:t>(III) Blockchain Logging :</a:t>
            </a:r>
            <a:endParaRPr sz="2500" dirty="0">
              <a:solidFill>
                <a:srgbClr val="FF0000"/>
              </a:solidFill>
              <a:latin typeface="Times New Roman"/>
              <a:ea typeface="Times New Roman"/>
              <a:cs typeface="Times New Roman"/>
              <a:sym typeface="Times New Roman"/>
            </a:endParaRPr>
          </a:p>
        </p:txBody>
      </p:sp>
      <p:sp>
        <p:nvSpPr>
          <p:cNvPr id="481" name="Google Shape;481;p56">
            <a:extLst>
              <a:ext uri="{FF2B5EF4-FFF2-40B4-BE49-F238E27FC236}">
                <a16:creationId xmlns:a16="http://schemas.microsoft.com/office/drawing/2014/main" id="{D9EABD34-64E0-F0EB-287F-67D50DFF0A04}"/>
              </a:ext>
            </a:extLst>
          </p:cNvPr>
          <p:cNvSpPr txBox="1"/>
          <p:nvPr/>
        </p:nvSpPr>
        <p:spPr>
          <a:xfrm>
            <a:off x="442976" y="1175246"/>
            <a:ext cx="8227200" cy="277200"/>
          </a:xfrm>
          <a:prstGeom prst="rect">
            <a:avLst/>
          </a:prstGeom>
          <a:noFill/>
          <a:ln>
            <a:noFill/>
          </a:ln>
        </p:spPr>
        <p:txBody>
          <a:bodyPr spcFirstLastPara="1" wrap="square" lIns="0" tIns="0" rIns="0" bIns="0" anchor="t" anchorCtr="0">
            <a:spAutoFit/>
          </a:bodyPr>
          <a:lstStyle/>
          <a:p>
            <a:pPr marL="457200" lvl="0" indent="0" algn="just" rtl="0">
              <a:lnSpc>
                <a:spcPct val="140423"/>
              </a:lnSpc>
              <a:spcBef>
                <a:spcPts val="0"/>
              </a:spcBef>
              <a:spcAft>
                <a:spcPts val="0"/>
              </a:spcAft>
              <a:buNone/>
            </a:pPr>
            <a:endParaRPr sz="1800">
              <a:latin typeface="Times New Roman"/>
              <a:ea typeface="Times New Roman"/>
              <a:cs typeface="Times New Roman"/>
              <a:sym typeface="Times New Roman"/>
            </a:endParaRPr>
          </a:p>
        </p:txBody>
      </p:sp>
      <p:grpSp>
        <p:nvGrpSpPr>
          <p:cNvPr id="482" name="Google Shape;482;p56">
            <a:extLst>
              <a:ext uri="{FF2B5EF4-FFF2-40B4-BE49-F238E27FC236}">
                <a16:creationId xmlns:a16="http://schemas.microsoft.com/office/drawing/2014/main" id="{992CAEFA-3E03-C3AE-30DB-26C2868988D1}"/>
              </a:ext>
            </a:extLst>
          </p:cNvPr>
          <p:cNvGrpSpPr/>
          <p:nvPr/>
        </p:nvGrpSpPr>
        <p:grpSpPr>
          <a:xfrm>
            <a:off x="315336" y="840600"/>
            <a:ext cx="8513349" cy="26337"/>
            <a:chOff x="0" y="0"/>
            <a:chExt cx="22702265" cy="70231"/>
          </a:xfrm>
        </p:grpSpPr>
        <p:sp>
          <p:nvSpPr>
            <p:cNvPr id="483" name="Google Shape;483;p56">
              <a:extLst>
                <a:ext uri="{FF2B5EF4-FFF2-40B4-BE49-F238E27FC236}">
                  <a16:creationId xmlns:a16="http://schemas.microsoft.com/office/drawing/2014/main" id="{BC293CE2-B225-68AD-41BF-305F7FF7D64D}"/>
                </a:ext>
              </a:extLst>
            </p:cNvPr>
            <p:cNvSpPr/>
            <p:nvPr/>
          </p:nvSpPr>
          <p:spPr>
            <a:xfrm>
              <a:off x="12700" y="12700"/>
              <a:ext cx="22676865" cy="44831"/>
            </a:xfrm>
            <a:custGeom>
              <a:avLst/>
              <a:gdLst/>
              <a:ahLst/>
              <a:cxnLst/>
              <a:rect l="l" t="t" r="r" b="b"/>
              <a:pathLst>
                <a:path w="22676865" h="44831" extrusionOk="0">
                  <a:moveTo>
                    <a:pt x="0" y="0"/>
                  </a:moveTo>
                  <a:lnTo>
                    <a:pt x="22676865" y="0"/>
                  </a:lnTo>
                  <a:lnTo>
                    <a:pt x="22676865" y="44831"/>
                  </a:lnTo>
                  <a:lnTo>
                    <a:pt x="0" y="44831"/>
                  </a:lnTo>
                  <a:close/>
                </a:path>
              </a:pathLst>
            </a:custGeom>
            <a:solidFill>
              <a:srgbClr val="000000"/>
            </a:solidFill>
            <a:ln>
              <a:noFill/>
            </a:ln>
          </p:spPr>
        </p:sp>
        <p:sp>
          <p:nvSpPr>
            <p:cNvPr id="484" name="Google Shape;484;p56">
              <a:extLst>
                <a:ext uri="{FF2B5EF4-FFF2-40B4-BE49-F238E27FC236}">
                  <a16:creationId xmlns:a16="http://schemas.microsoft.com/office/drawing/2014/main" id="{1CB59F97-7AB6-5E9E-1985-860183F27685}"/>
                </a:ext>
              </a:extLst>
            </p:cNvPr>
            <p:cNvSpPr/>
            <p:nvPr/>
          </p:nvSpPr>
          <p:spPr>
            <a:xfrm>
              <a:off x="0" y="0"/>
              <a:ext cx="22702265" cy="70231"/>
            </a:xfrm>
            <a:custGeom>
              <a:avLst/>
              <a:gdLst/>
              <a:ahLst/>
              <a:cxnLst/>
              <a:rect l="l" t="t" r="r" b="b"/>
              <a:pathLst>
                <a:path w="22702265" h="70231" extrusionOk="0">
                  <a:moveTo>
                    <a:pt x="12700" y="0"/>
                  </a:moveTo>
                  <a:lnTo>
                    <a:pt x="22689565" y="0"/>
                  </a:lnTo>
                  <a:cubicBezTo>
                    <a:pt x="22696551" y="0"/>
                    <a:pt x="22702265" y="5715"/>
                    <a:pt x="22702265" y="12700"/>
                  </a:cubicBezTo>
                  <a:lnTo>
                    <a:pt x="22702265" y="57531"/>
                  </a:lnTo>
                  <a:cubicBezTo>
                    <a:pt x="22702265" y="64516"/>
                    <a:pt x="22696551" y="70231"/>
                    <a:pt x="22689565" y="70231"/>
                  </a:cubicBezTo>
                  <a:lnTo>
                    <a:pt x="12700" y="70231"/>
                  </a:lnTo>
                  <a:cubicBezTo>
                    <a:pt x="5715" y="70231"/>
                    <a:pt x="0" y="64516"/>
                    <a:pt x="0" y="57531"/>
                  </a:cubicBezTo>
                  <a:lnTo>
                    <a:pt x="0" y="12700"/>
                  </a:lnTo>
                  <a:cubicBezTo>
                    <a:pt x="0" y="5715"/>
                    <a:pt x="5715" y="0"/>
                    <a:pt x="12700" y="0"/>
                  </a:cubicBezTo>
                  <a:moveTo>
                    <a:pt x="12700" y="25400"/>
                  </a:moveTo>
                  <a:lnTo>
                    <a:pt x="12700" y="12700"/>
                  </a:lnTo>
                  <a:lnTo>
                    <a:pt x="25400" y="12700"/>
                  </a:lnTo>
                  <a:lnTo>
                    <a:pt x="25400" y="57531"/>
                  </a:lnTo>
                  <a:lnTo>
                    <a:pt x="12700" y="57531"/>
                  </a:lnTo>
                  <a:lnTo>
                    <a:pt x="12700" y="44831"/>
                  </a:lnTo>
                  <a:lnTo>
                    <a:pt x="22689565" y="44831"/>
                  </a:lnTo>
                  <a:lnTo>
                    <a:pt x="22689565" y="57531"/>
                  </a:lnTo>
                  <a:lnTo>
                    <a:pt x="22676865" y="57531"/>
                  </a:lnTo>
                  <a:lnTo>
                    <a:pt x="22676865" y="12700"/>
                  </a:lnTo>
                  <a:lnTo>
                    <a:pt x="22689565" y="12700"/>
                  </a:lnTo>
                  <a:lnTo>
                    <a:pt x="22689565" y="25400"/>
                  </a:lnTo>
                  <a:lnTo>
                    <a:pt x="12700" y="25400"/>
                  </a:lnTo>
                  <a:close/>
                </a:path>
              </a:pathLst>
            </a:custGeom>
            <a:solidFill>
              <a:srgbClr val="595959"/>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grpSp>
      <p:sp>
        <p:nvSpPr>
          <p:cNvPr id="485" name="Google Shape;485;p56">
            <a:extLst>
              <a:ext uri="{FF2B5EF4-FFF2-40B4-BE49-F238E27FC236}">
                <a16:creationId xmlns:a16="http://schemas.microsoft.com/office/drawing/2014/main" id="{E10937CC-9283-18A7-06C0-CAFB1223F3D0}"/>
              </a:ext>
            </a:extLst>
          </p:cNvPr>
          <p:cNvSpPr txBox="1"/>
          <p:nvPr/>
        </p:nvSpPr>
        <p:spPr>
          <a:xfrm>
            <a:off x="413338" y="1067538"/>
            <a:ext cx="3671100" cy="107700"/>
          </a:xfrm>
          <a:prstGeom prst="rect">
            <a:avLst/>
          </a:prstGeom>
          <a:noFill/>
          <a:ln>
            <a:noFill/>
          </a:ln>
        </p:spPr>
        <p:txBody>
          <a:bodyPr spcFirstLastPara="1" wrap="square" lIns="0" tIns="0" rIns="0" bIns="0" anchor="t" anchorCtr="0">
            <a:spAutoFit/>
          </a:bodyPr>
          <a:lstStyle/>
          <a:p>
            <a:pPr marL="0" marR="0" lvl="0" indent="0" algn="l" rtl="0">
              <a:lnSpc>
                <a:spcPct val="119996"/>
              </a:lnSpc>
              <a:spcBef>
                <a:spcPts val="0"/>
              </a:spcBef>
              <a:spcAft>
                <a:spcPts val="0"/>
              </a:spcAft>
              <a:buNone/>
            </a:pPr>
            <a:endParaRPr sz="700"/>
          </a:p>
        </p:txBody>
      </p:sp>
      <p:sp>
        <p:nvSpPr>
          <p:cNvPr id="486" name="Google Shape;486;p56">
            <a:extLst>
              <a:ext uri="{FF2B5EF4-FFF2-40B4-BE49-F238E27FC236}">
                <a16:creationId xmlns:a16="http://schemas.microsoft.com/office/drawing/2014/main" id="{F5C9DC9C-2C02-F6D1-359A-E2F8C8955358}"/>
              </a:ext>
            </a:extLst>
          </p:cNvPr>
          <p:cNvSpPr/>
          <p:nvPr/>
        </p:nvSpPr>
        <p:spPr>
          <a:xfrm>
            <a:off x="147750" y="142125"/>
            <a:ext cx="8865441" cy="4859226"/>
          </a:xfrm>
          <a:custGeom>
            <a:avLst/>
            <a:gdLst/>
            <a:ahLst/>
            <a:cxnLst/>
            <a:rect l="l" t="t" r="r" b="b"/>
            <a:pathLst>
              <a:path w="23641177" h="12957937" extrusionOk="0">
                <a:moveTo>
                  <a:pt x="25400" y="0"/>
                </a:moveTo>
                <a:lnTo>
                  <a:pt x="23615777" y="0"/>
                </a:lnTo>
                <a:cubicBezTo>
                  <a:pt x="23629747" y="0"/>
                  <a:pt x="23641177" y="11430"/>
                  <a:pt x="23641177" y="25400"/>
                </a:cubicBezTo>
                <a:lnTo>
                  <a:pt x="23641177" y="12932537"/>
                </a:lnTo>
                <a:cubicBezTo>
                  <a:pt x="23641177" y="12946507"/>
                  <a:pt x="23629747" y="12957937"/>
                  <a:pt x="23615777" y="12957937"/>
                </a:cubicBezTo>
                <a:lnTo>
                  <a:pt x="25400" y="12957937"/>
                </a:lnTo>
                <a:cubicBezTo>
                  <a:pt x="11430" y="12957937"/>
                  <a:pt x="0" y="12946507"/>
                  <a:pt x="0" y="12932537"/>
                </a:cubicBezTo>
                <a:lnTo>
                  <a:pt x="0" y="25400"/>
                </a:lnTo>
                <a:cubicBezTo>
                  <a:pt x="0" y="11430"/>
                  <a:pt x="11430" y="0"/>
                  <a:pt x="25400" y="0"/>
                </a:cubicBezTo>
                <a:moveTo>
                  <a:pt x="25400" y="50800"/>
                </a:moveTo>
                <a:lnTo>
                  <a:pt x="25400" y="25400"/>
                </a:lnTo>
                <a:lnTo>
                  <a:pt x="50800" y="25400"/>
                </a:lnTo>
                <a:lnTo>
                  <a:pt x="50800" y="12932537"/>
                </a:lnTo>
                <a:lnTo>
                  <a:pt x="25400" y="12932537"/>
                </a:lnTo>
                <a:lnTo>
                  <a:pt x="25400" y="12907137"/>
                </a:lnTo>
                <a:lnTo>
                  <a:pt x="23615777" y="12907137"/>
                </a:lnTo>
                <a:lnTo>
                  <a:pt x="23615777" y="12932537"/>
                </a:lnTo>
                <a:lnTo>
                  <a:pt x="23590377" y="12932537"/>
                </a:lnTo>
                <a:lnTo>
                  <a:pt x="23590377" y="25400"/>
                </a:lnTo>
                <a:lnTo>
                  <a:pt x="23615777" y="25400"/>
                </a:lnTo>
                <a:lnTo>
                  <a:pt x="23615777" y="50800"/>
                </a:lnTo>
                <a:lnTo>
                  <a:pt x="25400" y="50800"/>
                </a:lnTo>
                <a:close/>
              </a:path>
            </a:pathLst>
          </a:custGeom>
          <a:solidFill>
            <a:srgbClr val="000000"/>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2" name="Google Shape;417;p52">
            <a:extLst>
              <a:ext uri="{FF2B5EF4-FFF2-40B4-BE49-F238E27FC236}">
                <a16:creationId xmlns:a16="http://schemas.microsoft.com/office/drawing/2014/main" id="{245AA3E3-A964-377B-5F56-2B23BCA842C1}"/>
              </a:ext>
            </a:extLst>
          </p:cNvPr>
          <p:cNvSpPr txBox="1"/>
          <p:nvPr/>
        </p:nvSpPr>
        <p:spPr>
          <a:xfrm>
            <a:off x="362003" y="437657"/>
            <a:ext cx="8339021" cy="4462730"/>
          </a:xfrm>
          <a:prstGeom prst="rect">
            <a:avLst/>
          </a:prstGeom>
          <a:noFill/>
          <a:ln>
            <a:noFill/>
          </a:ln>
        </p:spPr>
        <p:txBody>
          <a:bodyPr spcFirstLastPara="1" wrap="square" lIns="91425" tIns="91425" rIns="91425" bIns="91425" anchor="t" anchorCtr="0">
            <a:spAutoFit/>
          </a:bodyPr>
          <a:lstStyle/>
          <a:p>
            <a:pPr marL="285750" lvl="0" indent="-285750" algn="l" rtl="0">
              <a:lnSpc>
                <a:spcPct val="150000"/>
              </a:lnSpc>
              <a:buFont typeface="Wingdings" panose="05000000000000000000" pitchFamily="2" charset="2"/>
              <a:buChar char="q"/>
            </a:pPr>
            <a:endParaRPr lang="en" sz="1800" b="1" dirty="0">
              <a:solidFill>
                <a:schemeClr val="tx1"/>
              </a:solidFill>
              <a:latin typeface="Times New Roman"/>
              <a:ea typeface="Times New Roman"/>
              <a:cs typeface="Times New Roman"/>
              <a:sym typeface="Times New Roman"/>
            </a:endParaRPr>
          </a:p>
          <a:p>
            <a:pPr marL="285750" lvl="0" indent="-285750" algn="l" rtl="0">
              <a:buFont typeface="Wingdings" panose="05000000000000000000" pitchFamily="2" charset="2"/>
              <a:buChar char="q"/>
            </a:pPr>
            <a:endParaRPr lang="en" sz="1800" dirty="0">
              <a:solidFill>
                <a:schemeClr val="tx1"/>
              </a:solidFill>
              <a:latin typeface="Times New Roman"/>
              <a:cs typeface="Times New Roman"/>
              <a:sym typeface="Times New Roman"/>
            </a:endParaRPr>
          </a:p>
          <a:p>
            <a:pPr marL="285750" lvl="0" indent="-285750" algn="l" rtl="0">
              <a:buFont typeface="Wingdings" panose="05000000000000000000" pitchFamily="2" charset="2"/>
              <a:buChar char="q"/>
            </a:pPr>
            <a:r>
              <a:rPr lang="en" sz="1800" b="1" dirty="0">
                <a:solidFill>
                  <a:schemeClr val="tx1"/>
                </a:solidFill>
                <a:latin typeface="Times New Roman"/>
                <a:cs typeface="Times New Roman"/>
                <a:sym typeface="Times New Roman"/>
              </a:rPr>
              <a:t>Step 6: </a:t>
            </a:r>
            <a:r>
              <a:rPr lang="en-US" sz="1800" dirty="0">
                <a:solidFill>
                  <a:schemeClr val="tx1"/>
                </a:solidFill>
                <a:latin typeface="Times New Roman"/>
                <a:cs typeface="Times New Roman"/>
                <a:sym typeface="Times New Roman"/>
              </a:rPr>
              <a:t>Fetch blockchain data using Web3 API calls to query blocks, transactions, and details from a Ganache node like :</a:t>
            </a:r>
          </a:p>
          <a:p>
            <a:pPr marL="285750" lvl="0" indent="-285750" algn="l" rtl="0">
              <a:buFont typeface="Wingdings" panose="05000000000000000000" pitchFamily="2" charset="2"/>
              <a:buChar char="q"/>
            </a:pPr>
            <a:endParaRPr lang="en-US" sz="1800" dirty="0">
              <a:solidFill>
                <a:schemeClr val="tx1"/>
              </a:solidFill>
              <a:latin typeface="Times New Roman"/>
              <a:cs typeface="Times New Roman"/>
              <a:sym typeface="Times New Roman"/>
            </a:endParaRPr>
          </a:p>
          <a:p>
            <a:pPr marL="285750" lvl="0" indent="-285750" algn="l" rtl="0">
              <a:buFont typeface="Wingdings" panose="05000000000000000000" pitchFamily="2" charset="2"/>
              <a:buChar char="q"/>
            </a:pPr>
            <a:endParaRPr lang="en-US" sz="1800" dirty="0">
              <a:solidFill>
                <a:schemeClr val="tx1"/>
              </a:solidFill>
              <a:latin typeface="Times New Roman"/>
              <a:cs typeface="Times New Roman"/>
              <a:sym typeface="Times New Roman"/>
            </a:endParaRPr>
          </a:p>
          <a:p>
            <a:pPr marL="285750" lvl="0" indent="-285750" algn="l" rtl="0">
              <a:buFont typeface="Wingdings" panose="05000000000000000000" pitchFamily="2" charset="2"/>
              <a:buChar char="q"/>
            </a:pPr>
            <a:endParaRPr lang="en-US" sz="1800" dirty="0">
              <a:solidFill>
                <a:schemeClr val="tx1"/>
              </a:solidFill>
              <a:latin typeface="Times New Roman"/>
              <a:cs typeface="Times New Roman"/>
              <a:sym typeface="Times New Roman"/>
            </a:endParaRPr>
          </a:p>
          <a:p>
            <a:pPr marL="285750" lvl="0" indent="-285750" algn="l" rtl="0">
              <a:buFont typeface="Wingdings" panose="05000000000000000000" pitchFamily="2" charset="2"/>
              <a:buChar char="q"/>
            </a:pPr>
            <a:endParaRPr lang="en-US" sz="1800" dirty="0">
              <a:solidFill>
                <a:schemeClr val="tx1"/>
              </a:solidFill>
              <a:latin typeface="Times New Roman"/>
              <a:cs typeface="Times New Roman"/>
              <a:sym typeface="Times New Roman"/>
            </a:endParaRPr>
          </a:p>
          <a:p>
            <a:pPr marL="285750" lvl="0" indent="-285750" algn="l" rtl="0">
              <a:buFont typeface="Wingdings" panose="05000000000000000000" pitchFamily="2" charset="2"/>
              <a:buChar char="q"/>
            </a:pPr>
            <a:endParaRPr lang="en-US" sz="1800" dirty="0">
              <a:solidFill>
                <a:schemeClr val="tx1"/>
              </a:solidFill>
              <a:latin typeface="Times New Roman"/>
              <a:cs typeface="Times New Roman"/>
              <a:sym typeface="Times New Roman"/>
            </a:endParaRPr>
          </a:p>
          <a:p>
            <a:pPr marL="285750" lvl="0" indent="-285750" algn="l" rtl="0">
              <a:buFont typeface="Wingdings" panose="05000000000000000000" pitchFamily="2" charset="2"/>
              <a:buChar char="q"/>
            </a:pPr>
            <a:endParaRPr lang="en-US" sz="1800" dirty="0">
              <a:solidFill>
                <a:schemeClr val="tx1"/>
              </a:solidFill>
              <a:latin typeface="Times New Roman"/>
              <a:cs typeface="Times New Roman"/>
              <a:sym typeface="Times New Roman"/>
            </a:endParaRPr>
          </a:p>
          <a:p>
            <a:pPr marL="285750" lvl="0" indent="-285750" algn="l" rtl="0">
              <a:buFont typeface="Wingdings" panose="05000000000000000000" pitchFamily="2" charset="2"/>
              <a:buChar char="q"/>
            </a:pPr>
            <a:endParaRPr lang="en-US" sz="1800" dirty="0">
              <a:solidFill>
                <a:schemeClr val="tx1"/>
              </a:solidFill>
              <a:latin typeface="Times New Roman"/>
              <a:cs typeface="Times New Roman"/>
              <a:sym typeface="Times New Roman"/>
            </a:endParaRPr>
          </a:p>
          <a:p>
            <a:pPr lvl="0" algn="l" rtl="0"/>
            <a:endParaRPr lang="en-US" sz="1800" dirty="0">
              <a:solidFill>
                <a:schemeClr val="tx1"/>
              </a:solidFill>
              <a:latin typeface="Times New Roman"/>
              <a:cs typeface="Times New Roman"/>
              <a:sym typeface="Times New Roman"/>
            </a:endParaRPr>
          </a:p>
          <a:p>
            <a:pPr marL="285750" lvl="0" indent="-285750" algn="l" rtl="0">
              <a:buFont typeface="Wingdings" panose="05000000000000000000" pitchFamily="2" charset="2"/>
              <a:buChar char="q"/>
            </a:pPr>
            <a:r>
              <a:rPr lang="en-US" sz="1800" b="1" dirty="0">
                <a:solidFill>
                  <a:schemeClr val="tx1"/>
                </a:solidFill>
                <a:latin typeface="Times New Roman"/>
                <a:cs typeface="Times New Roman"/>
                <a:sym typeface="Times New Roman"/>
              </a:rPr>
              <a:t>Step 7: </a:t>
            </a:r>
            <a:r>
              <a:rPr lang="en-US" sz="1800" dirty="0">
                <a:solidFill>
                  <a:schemeClr val="tx1"/>
                </a:solidFill>
                <a:latin typeface="Times New Roman"/>
                <a:cs typeface="Times New Roman"/>
                <a:sym typeface="Times New Roman"/>
              </a:rPr>
              <a:t>Fetch data similarly for 3,5,7,10 edges and compare the results visually.</a:t>
            </a:r>
            <a:br>
              <a:rPr lang="en-IN" sz="1800" dirty="0">
                <a:solidFill>
                  <a:schemeClr val="tx1"/>
                </a:solidFill>
                <a:latin typeface="Times New Roman"/>
                <a:cs typeface="Times New Roman"/>
                <a:sym typeface="Times New Roman"/>
              </a:rPr>
            </a:br>
            <a:r>
              <a:rPr lang="en-IN" sz="1800" dirty="0">
                <a:solidFill>
                  <a:schemeClr val="tx1"/>
                </a:solidFill>
                <a:latin typeface="Times New Roman"/>
                <a:cs typeface="Times New Roman"/>
                <a:sym typeface="Times New Roman"/>
              </a:rPr>
              <a:t>  </a:t>
            </a:r>
            <a:endParaRPr lang="en" sz="1800" dirty="0">
              <a:solidFill>
                <a:schemeClr val="tx1"/>
              </a:solidFill>
              <a:latin typeface="Times New Roman"/>
              <a:cs typeface="Times New Roman"/>
              <a:sym typeface="Times New Roman"/>
            </a:endParaRPr>
          </a:p>
          <a:p>
            <a:r>
              <a:rPr lang="en" sz="1700" b="1" dirty="0">
                <a:solidFill>
                  <a:schemeClr val="tx1"/>
                </a:solidFill>
                <a:latin typeface="Times New Roman"/>
                <a:cs typeface="Times New Roman"/>
                <a:sym typeface="Times New Roman"/>
              </a:rPr>
              <a:t> </a:t>
            </a:r>
            <a:endParaRPr lang="en" sz="1700" b="1" dirty="0">
              <a:solidFill>
                <a:schemeClr val="tx1"/>
              </a:solidFill>
              <a:latin typeface="Times New Roman"/>
              <a:cs typeface="Times New Roman"/>
            </a:endParaRPr>
          </a:p>
        </p:txBody>
      </p:sp>
      <p:sp>
        <p:nvSpPr>
          <p:cNvPr id="4" name="TextBox 3">
            <a:extLst>
              <a:ext uri="{FF2B5EF4-FFF2-40B4-BE49-F238E27FC236}">
                <a16:creationId xmlns:a16="http://schemas.microsoft.com/office/drawing/2014/main" id="{6893466D-5DD3-4367-D00D-268323EE106B}"/>
              </a:ext>
            </a:extLst>
          </p:cNvPr>
          <p:cNvSpPr txBox="1"/>
          <p:nvPr/>
        </p:nvSpPr>
        <p:spPr>
          <a:xfrm>
            <a:off x="845711" y="1918481"/>
            <a:ext cx="6654085" cy="2031325"/>
          </a:xfrm>
          <a:prstGeom prst="rect">
            <a:avLst/>
          </a:prstGeom>
          <a:noFill/>
        </p:spPr>
        <p:txBody>
          <a:bodyPr wrap="square" rtlCol="0">
            <a:spAutoFit/>
          </a:bodyPr>
          <a:lstStyle/>
          <a:p>
            <a:pPr lvl="0" algn="l" rtl="0"/>
            <a:r>
              <a:rPr lang="en-US" sz="1400" b="1" i="1" dirty="0" err="1">
                <a:solidFill>
                  <a:schemeClr val="tx1"/>
                </a:solidFill>
                <a:latin typeface="Times New Roman"/>
                <a:cs typeface="Times New Roman"/>
                <a:sym typeface="Times New Roman"/>
              </a:rPr>
              <a:t>tx_hash</a:t>
            </a:r>
            <a:r>
              <a:rPr lang="en-US" sz="1400" b="1" i="1" dirty="0">
                <a:solidFill>
                  <a:schemeClr val="tx1"/>
                </a:solidFill>
                <a:latin typeface="Times New Roman"/>
                <a:cs typeface="Times New Roman"/>
                <a:sym typeface="Times New Roman"/>
              </a:rPr>
              <a:t>: </a:t>
            </a:r>
            <a:r>
              <a:rPr lang="en-US" sz="1400" dirty="0">
                <a:solidFill>
                  <a:schemeClr val="tx1"/>
                </a:solidFill>
                <a:latin typeface="Times New Roman"/>
                <a:cs typeface="Times New Roman"/>
                <a:sym typeface="Times New Roman"/>
              </a:rPr>
              <a:t>Unique identifier of the transaction</a:t>
            </a:r>
          </a:p>
          <a:p>
            <a:pPr lvl="0" algn="l" rtl="0"/>
            <a:r>
              <a:rPr lang="en-US" sz="1400" b="1" i="1" dirty="0">
                <a:solidFill>
                  <a:schemeClr val="tx1"/>
                </a:solidFill>
                <a:latin typeface="Times New Roman"/>
                <a:cs typeface="Times New Roman"/>
                <a:sym typeface="Times New Roman"/>
              </a:rPr>
              <a:t>from: </a:t>
            </a:r>
            <a:r>
              <a:rPr lang="en-US" sz="1400" dirty="0">
                <a:solidFill>
                  <a:schemeClr val="tx1"/>
                </a:solidFill>
                <a:latin typeface="Times New Roman"/>
                <a:cs typeface="Times New Roman"/>
                <a:sym typeface="Times New Roman"/>
              </a:rPr>
              <a:t>Sender's address</a:t>
            </a:r>
          </a:p>
          <a:p>
            <a:pPr lvl="0" algn="l" rtl="0"/>
            <a:r>
              <a:rPr lang="en-US" sz="1400" b="1" i="1" dirty="0">
                <a:solidFill>
                  <a:schemeClr val="tx1"/>
                </a:solidFill>
                <a:latin typeface="Times New Roman"/>
                <a:cs typeface="Times New Roman"/>
                <a:sym typeface="Times New Roman"/>
              </a:rPr>
              <a:t>to: </a:t>
            </a:r>
            <a:r>
              <a:rPr lang="en-US" sz="1400" dirty="0">
                <a:solidFill>
                  <a:schemeClr val="tx1"/>
                </a:solidFill>
                <a:latin typeface="Times New Roman"/>
                <a:cs typeface="Times New Roman"/>
                <a:sym typeface="Times New Roman"/>
              </a:rPr>
              <a:t>Receiver's address</a:t>
            </a:r>
          </a:p>
          <a:p>
            <a:pPr lvl="0" algn="l" rtl="0"/>
            <a:r>
              <a:rPr lang="en-US" sz="1400" b="1" i="1" dirty="0" err="1">
                <a:solidFill>
                  <a:schemeClr val="tx1"/>
                </a:solidFill>
                <a:latin typeface="Times New Roman"/>
                <a:cs typeface="Times New Roman"/>
                <a:sym typeface="Times New Roman"/>
              </a:rPr>
              <a:t>gas_used</a:t>
            </a:r>
            <a:r>
              <a:rPr lang="en-US" sz="1400" b="1" i="1" dirty="0">
                <a:solidFill>
                  <a:schemeClr val="tx1"/>
                </a:solidFill>
                <a:latin typeface="Times New Roman"/>
                <a:cs typeface="Times New Roman"/>
                <a:sym typeface="Times New Roman"/>
              </a:rPr>
              <a:t>:</a:t>
            </a:r>
            <a:r>
              <a:rPr lang="en-US" sz="1400" b="1" dirty="0">
                <a:solidFill>
                  <a:schemeClr val="tx1"/>
                </a:solidFill>
                <a:latin typeface="Times New Roman"/>
                <a:cs typeface="Times New Roman"/>
                <a:sym typeface="Times New Roman"/>
              </a:rPr>
              <a:t> </a:t>
            </a:r>
            <a:r>
              <a:rPr lang="en-US" sz="1400" dirty="0">
                <a:solidFill>
                  <a:schemeClr val="tx1"/>
                </a:solidFill>
                <a:latin typeface="Times New Roman"/>
                <a:cs typeface="Times New Roman"/>
                <a:sym typeface="Times New Roman"/>
              </a:rPr>
              <a:t>Gas consumed by the transaction</a:t>
            </a:r>
          </a:p>
          <a:p>
            <a:pPr lvl="0" algn="l" rtl="0"/>
            <a:r>
              <a:rPr lang="en-US" sz="1400" b="1" i="1" dirty="0" err="1">
                <a:solidFill>
                  <a:schemeClr val="tx1"/>
                </a:solidFill>
                <a:latin typeface="Times New Roman"/>
                <a:cs typeface="Times New Roman"/>
                <a:sym typeface="Times New Roman"/>
              </a:rPr>
              <a:t>gas_price</a:t>
            </a:r>
            <a:r>
              <a:rPr lang="en-US" sz="1400" b="1" i="1" dirty="0">
                <a:solidFill>
                  <a:schemeClr val="tx1"/>
                </a:solidFill>
                <a:latin typeface="Times New Roman"/>
                <a:cs typeface="Times New Roman"/>
                <a:sym typeface="Times New Roman"/>
              </a:rPr>
              <a:t>: </a:t>
            </a:r>
            <a:r>
              <a:rPr lang="en-US" sz="1400" dirty="0">
                <a:solidFill>
                  <a:schemeClr val="tx1"/>
                </a:solidFill>
                <a:latin typeface="Times New Roman"/>
                <a:cs typeface="Times New Roman"/>
                <a:sym typeface="Times New Roman"/>
              </a:rPr>
              <a:t>Cost per unit of gas in Wei</a:t>
            </a:r>
          </a:p>
          <a:p>
            <a:pPr lvl="0" algn="l" rtl="0"/>
            <a:r>
              <a:rPr lang="en-US" sz="1400" b="1" i="1" dirty="0" err="1">
                <a:solidFill>
                  <a:schemeClr val="tx1"/>
                </a:solidFill>
                <a:latin typeface="Times New Roman"/>
                <a:cs typeface="Times New Roman"/>
                <a:sym typeface="Times New Roman"/>
              </a:rPr>
              <a:t>transaction_fee</a:t>
            </a:r>
            <a:r>
              <a:rPr lang="en-US" sz="1400" b="1" i="1" dirty="0">
                <a:solidFill>
                  <a:schemeClr val="tx1"/>
                </a:solidFill>
                <a:latin typeface="Times New Roman"/>
                <a:cs typeface="Times New Roman"/>
                <a:sym typeface="Times New Roman"/>
              </a:rPr>
              <a:t>: </a:t>
            </a:r>
            <a:r>
              <a:rPr lang="en-US" sz="1400" dirty="0">
                <a:solidFill>
                  <a:schemeClr val="tx1"/>
                </a:solidFill>
                <a:latin typeface="Times New Roman"/>
                <a:cs typeface="Times New Roman"/>
                <a:sym typeface="Times New Roman"/>
              </a:rPr>
              <a:t>Total fee paid (</a:t>
            </a:r>
            <a:r>
              <a:rPr lang="en-US" sz="1400" dirty="0" err="1">
                <a:solidFill>
                  <a:schemeClr val="tx1"/>
                </a:solidFill>
                <a:latin typeface="Times New Roman"/>
                <a:cs typeface="Times New Roman"/>
                <a:sym typeface="Times New Roman"/>
              </a:rPr>
              <a:t>gas_used</a:t>
            </a:r>
            <a:r>
              <a:rPr lang="en-US" sz="1400" dirty="0">
                <a:solidFill>
                  <a:schemeClr val="tx1"/>
                </a:solidFill>
                <a:latin typeface="Times New Roman"/>
                <a:cs typeface="Times New Roman"/>
                <a:sym typeface="Times New Roman"/>
              </a:rPr>
              <a:t> * </a:t>
            </a:r>
            <a:r>
              <a:rPr lang="en-US" sz="1400" dirty="0" err="1">
                <a:solidFill>
                  <a:schemeClr val="tx1"/>
                </a:solidFill>
                <a:latin typeface="Times New Roman"/>
                <a:cs typeface="Times New Roman"/>
                <a:sym typeface="Times New Roman"/>
              </a:rPr>
              <a:t>gas_price</a:t>
            </a:r>
            <a:r>
              <a:rPr lang="en-US" sz="1400" dirty="0">
                <a:solidFill>
                  <a:schemeClr val="tx1"/>
                </a:solidFill>
                <a:latin typeface="Times New Roman"/>
                <a:cs typeface="Times New Roman"/>
                <a:sym typeface="Times New Roman"/>
              </a:rPr>
              <a:t>)</a:t>
            </a:r>
          </a:p>
          <a:p>
            <a:pPr lvl="0" algn="l" rtl="0"/>
            <a:r>
              <a:rPr lang="en-US" sz="1400" b="1" i="1" dirty="0" err="1">
                <a:solidFill>
                  <a:schemeClr val="tx1"/>
                </a:solidFill>
                <a:latin typeface="Times New Roman"/>
                <a:cs typeface="Times New Roman"/>
                <a:sym typeface="Times New Roman"/>
              </a:rPr>
              <a:t>block_number</a:t>
            </a:r>
            <a:r>
              <a:rPr lang="en-US" sz="1400" i="1" dirty="0">
                <a:solidFill>
                  <a:schemeClr val="tx1"/>
                </a:solidFill>
                <a:latin typeface="Times New Roman"/>
                <a:cs typeface="Times New Roman"/>
                <a:sym typeface="Times New Roman"/>
              </a:rPr>
              <a:t>: </a:t>
            </a:r>
            <a:r>
              <a:rPr lang="en-US" sz="1400" dirty="0">
                <a:solidFill>
                  <a:schemeClr val="tx1"/>
                </a:solidFill>
                <a:latin typeface="Times New Roman"/>
                <a:cs typeface="Times New Roman"/>
                <a:sym typeface="Times New Roman"/>
              </a:rPr>
              <a:t>Block in which the transaction was included</a:t>
            </a:r>
          </a:p>
          <a:p>
            <a:pPr lvl="0" algn="l" rtl="0"/>
            <a:r>
              <a:rPr lang="en-US" sz="1400" b="1" i="1" dirty="0">
                <a:solidFill>
                  <a:schemeClr val="tx1"/>
                </a:solidFill>
                <a:latin typeface="Times New Roman"/>
                <a:cs typeface="Times New Roman"/>
                <a:sym typeface="Times New Roman"/>
              </a:rPr>
              <a:t>timestamp: </a:t>
            </a:r>
            <a:r>
              <a:rPr lang="en-US" sz="1400" dirty="0">
                <a:solidFill>
                  <a:schemeClr val="tx1"/>
                </a:solidFill>
                <a:latin typeface="Times New Roman"/>
                <a:cs typeface="Times New Roman"/>
                <a:sym typeface="Times New Roman"/>
              </a:rPr>
              <a:t>Time when the transaction was confirmed</a:t>
            </a:r>
          </a:p>
          <a:p>
            <a:endParaRPr lang="en-IN" dirty="0"/>
          </a:p>
        </p:txBody>
      </p:sp>
    </p:spTree>
    <p:extLst>
      <p:ext uri="{BB962C8B-B14F-4D97-AF65-F5344CB8AC3E}">
        <p14:creationId xmlns:p14="http://schemas.microsoft.com/office/powerpoint/2010/main" val="1521137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sp>
        <p:nvSpPr>
          <p:cNvPr id="480" name="Google Shape;480;p56"/>
          <p:cNvSpPr txBox="1"/>
          <p:nvPr/>
        </p:nvSpPr>
        <p:spPr>
          <a:xfrm>
            <a:off x="341913" y="430463"/>
            <a:ext cx="8429100" cy="461665"/>
          </a:xfrm>
          <a:prstGeom prst="rect">
            <a:avLst/>
          </a:prstGeom>
          <a:noFill/>
          <a:ln>
            <a:noFill/>
          </a:ln>
        </p:spPr>
        <p:txBody>
          <a:bodyPr spcFirstLastPara="1" wrap="square" lIns="0" tIns="0" rIns="0" bIns="0" anchor="t" anchorCtr="0">
            <a:spAutoFit/>
          </a:bodyPr>
          <a:lstStyle/>
          <a:p>
            <a:pPr marL="0" lvl="0" indent="0" algn="l" rtl="0">
              <a:lnSpc>
                <a:spcPct val="120004"/>
              </a:lnSpc>
              <a:spcBef>
                <a:spcPts val="0"/>
              </a:spcBef>
              <a:spcAft>
                <a:spcPts val="0"/>
              </a:spcAft>
              <a:buClr>
                <a:schemeClr val="dk1"/>
              </a:buClr>
              <a:buFont typeface="Arial"/>
              <a:buNone/>
            </a:pPr>
            <a:r>
              <a:rPr lang="en" sz="2500" dirty="0">
                <a:solidFill>
                  <a:srgbClr val="FF0000"/>
                </a:solidFill>
                <a:latin typeface="Times New Roman"/>
                <a:ea typeface="Times New Roman"/>
                <a:cs typeface="Times New Roman"/>
                <a:sym typeface="Times New Roman"/>
              </a:rPr>
              <a:t>(III) Blockchain Logging :</a:t>
            </a:r>
            <a:endParaRPr sz="2500" dirty="0">
              <a:solidFill>
                <a:srgbClr val="FF0000"/>
              </a:solidFill>
              <a:latin typeface="Times New Roman"/>
              <a:ea typeface="Times New Roman"/>
              <a:cs typeface="Times New Roman"/>
              <a:sym typeface="Times New Roman"/>
            </a:endParaRPr>
          </a:p>
        </p:txBody>
      </p:sp>
      <p:sp>
        <p:nvSpPr>
          <p:cNvPr id="481" name="Google Shape;481;p56"/>
          <p:cNvSpPr txBox="1"/>
          <p:nvPr/>
        </p:nvSpPr>
        <p:spPr>
          <a:xfrm>
            <a:off x="442976" y="1175246"/>
            <a:ext cx="8227200" cy="277200"/>
          </a:xfrm>
          <a:prstGeom prst="rect">
            <a:avLst/>
          </a:prstGeom>
          <a:noFill/>
          <a:ln>
            <a:noFill/>
          </a:ln>
        </p:spPr>
        <p:txBody>
          <a:bodyPr spcFirstLastPara="1" wrap="square" lIns="0" tIns="0" rIns="0" bIns="0" anchor="t" anchorCtr="0">
            <a:spAutoFit/>
          </a:bodyPr>
          <a:lstStyle/>
          <a:p>
            <a:pPr marL="457200" lvl="0" indent="0" algn="just" rtl="0">
              <a:lnSpc>
                <a:spcPct val="140423"/>
              </a:lnSpc>
              <a:spcBef>
                <a:spcPts val="0"/>
              </a:spcBef>
              <a:spcAft>
                <a:spcPts val="0"/>
              </a:spcAft>
              <a:buNone/>
            </a:pPr>
            <a:endParaRPr sz="1800">
              <a:latin typeface="Times New Roman"/>
              <a:ea typeface="Times New Roman"/>
              <a:cs typeface="Times New Roman"/>
              <a:sym typeface="Times New Roman"/>
            </a:endParaRPr>
          </a:p>
        </p:txBody>
      </p:sp>
      <p:grpSp>
        <p:nvGrpSpPr>
          <p:cNvPr id="482" name="Google Shape;482;p56"/>
          <p:cNvGrpSpPr/>
          <p:nvPr/>
        </p:nvGrpSpPr>
        <p:grpSpPr>
          <a:xfrm>
            <a:off x="315336" y="840600"/>
            <a:ext cx="8513349" cy="26337"/>
            <a:chOff x="0" y="0"/>
            <a:chExt cx="22702265" cy="70231"/>
          </a:xfrm>
        </p:grpSpPr>
        <p:sp>
          <p:nvSpPr>
            <p:cNvPr id="483" name="Google Shape;483;p56"/>
            <p:cNvSpPr/>
            <p:nvPr/>
          </p:nvSpPr>
          <p:spPr>
            <a:xfrm>
              <a:off x="12700" y="12700"/>
              <a:ext cx="22676865" cy="44831"/>
            </a:xfrm>
            <a:custGeom>
              <a:avLst/>
              <a:gdLst/>
              <a:ahLst/>
              <a:cxnLst/>
              <a:rect l="l" t="t" r="r" b="b"/>
              <a:pathLst>
                <a:path w="22676865" h="44831" extrusionOk="0">
                  <a:moveTo>
                    <a:pt x="0" y="0"/>
                  </a:moveTo>
                  <a:lnTo>
                    <a:pt x="22676865" y="0"/>
                  </a:lnTo>
                  <a:lnTo>
                    <a:pt x="22676865" y="44831"/>
                  </a:lnTo>
                  <a:lnTo>
                    <a:pt x="0" y="44831"/>
                  </a:lnTo>
                  <a:close/>
                </a:path>
              </a:pathLst>
            </a:custGeom>
            <a:solidFill>
              <a:srgbClr val="000000"/>
            </a:solidFill>
            <a:ln>
              <a:noFill/>
            </a:ln>
          </p:spPr>
        </p:sp>
        <p:sp>
          <p:nvSpPr>
            <p:cNvPr id="484" name="Google Shape;484;p56"/>
            <p:cNvSpPr/>
            <p:nvPr/>
          </p:nvSpPr>
          <p:spPr>
            <a:xfrm>
              <a:off x="0" y="0"/>
              <a:ext cx="22702265" cy="70231"/>
            </a:xfrm>
            <a:custGeom>
              <a:avLst/>
              <a:gdLst/>
              <a:ahLst/>
              <a:cxnLst/>
              <a:rect l="l" t="t" r="r" b="b"/>
              <a:pathLst>
                <a:path w="22702265" h="70231" extrusionOk="0">
                  <a:moveTo>
                    <a:pt x="12700" y="0"/>
                  </a:moveTo>
                  <a:lnTo>
                    <a:pt x="22689565" y="0"/>
                  </a:lnTo>
                  <a:cubicBezTo>
                    <a:pt x="22696551" y="0"/>
                    <a:pt x="22702265" y="5715"/>
                    <a:pt x="22702265" y="12700"/>
                  </a:cubicBezTo>
                  <a:lnTo>
                    <a:pt x="22702265" y="57531"/>
                  </a:lnTo>
                  <a:cubicBezTo>
                    <a:pt x="22702265" y="64516"/>
                    <a:pt x="22696551" y="70231"/>
                    <a:pt x="22689565" y="70231"/>
                  </a:cubicBezTo>
                  <a:lnTo>
                    <a:pt x="12700" y="70231"/>
                  </a:lnTo>
                  <a:cubicBezTo>
                    <a:pt x="5715" y="70231"/>
                    <a:pt x="0" y="64516"/>
                    <a:pt x="0" y="57531"/>
                  </a:cubicBezTo>
                  <a:lnTo>
                    <a:pt x="0" y="12700"/>
                  </a:lnTo>
                  <a:cubicBezTo>
                    <a:pt x="0" y="5715"/>
                    <a:pt x="5715" y="0"/>
                    <a:pt x="12700" y="0"/>
                  </a:cubicBezTo>
                  <a:moveTo>
                    <a:pt x="12700" y="25400"/>
                  </a:moveTo>
                  <a:lnTo>
                    <a:pt x="12700" y="12700"/>
                  </a:lnTo>
                  <a:lnTo>
                    <a:pt x="25400" y="12700"/>
                  </a:lnTo>
                  <a:lnTo>
                    <a:pt x="25400" y="57531"/>
                  </a:lnTo>
                  <a:lnTo>
                    <a:pt x="12700" y="57531"/>
                  </a:lnTo>
                  <a:lnTo>
                    <a:pt x="12700" y="44831"/>
                  </a:lnTo>
                  <a:lnTo>
                    <a:pt x="22689565" y="44831"/>
                  </a:lnTo>
                  <a:lnTo>
                    <a:pt x="22689565" y="57531"/>
                  </a:lnTo>
                  <a:lnTo>
                    <a:pt x="22676865" y="57531"/>
                  </a:lnTo>
                  <a:lnTo>
                    <a:pt x="22676865" y="12700"/>
                  </a:lnTo>
                  <a:lnTo>
                    <a:pt x="22689565" y="12700"/>
                  </a:lnTo>
                  <a:lnTo>
                    <a:pt x="22689565" y="25400"/>
                  </a:lnTo>
                  <a:lnTo>
                    <a:pt x="12700" y="25400"/>
                  </a:lnTo>
                  <a:close/>
                </a:path>
              </a:pathLst>
            </a:custGeom>
            <a:solidFill>
              <a:srgbClr val="595959"/>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grpSp>
      <p:sp>
        <p:nvSpPr>
          <p:cNvPr id="485" name="Google Shape;485;p56"/>
          <p:cNvSpPr txBox="1"/>
          <p:nvPr/>
        </p:nvSpPr>
        <p:spPr>
          <a:xfrm>
            <a:off x="413338" y="1067538"/>
            <a:ext cx="3671100" cy="107700"/>
          </a:xfrm>
          <a:prstGeom prst="rect">
            <a:avLst/>
          </a:prstGeom>
          <a:noFill/>
          <a:ln>
            <a:noFill/>
          </a:ln>
        </p:spPr>
        <p:txBody>
          <a:bodyPr spcFirstLastPara="1" wrap="square" lIns="0" tIns="0" rIns="0" bIns="0" anchor="t" anchorCtr="0">
            <a:spAutoFit/>
          </a:bodyPr>
          <a:lstStyle/>
          <a:p>
            <a:pPr marL="0" marR="0" lvl="0" indent="0" algn="l" rtl="0">
              <a:lnSpc>
                <a:spcPct val="119996"/>
              </a:lnSpc>
              <a:spcBef>
                <a:spcPts val="0"/>
              </a:spcBef>
              <a:spcAft>
                <a:spcPts val="0"/>
              </a:spcAft>
              <a:buNone/>
            </a:pPr>
            <a:endParaRPr sz="700"/>
          </a:p>
        </p:txBody>
      </p:sp>
      <p:sp>
        <p:nvSpPr>
          <p:cNvPr id="486" name="Google Shape;486;p56"/>
          <p:cNvSpPr/>
          <p:nvPr/>
        </p:nvSpPr>
        <p:spPr>
          <a:xfrm>
            <a:off x="147750" y="142125"/>
            <a:ext cx="8865441" cy="4859226"/>
          </a:xfrm>
          <a:custGeom>
            <a:avLst/>
            <a:gdLst/>
            <a:ahLst/>
            <a:cxnLst/>
            <a:rect l="l" t="t" r="r" b="b"/>
            <a:pathLst>
              <a:path w="23641177" h="12957937" extrusionOk="0">
                <a:moveTo>
                  <a:pt x="25400" y="0"/>
                </a:moveTo>
                <a:lnTo>
                  <a:pt x="23615777" y="0"/>
                </a:lnTo>
                <a:cubicBezTo>
                  <a:pt x="23629747" y="0"/>
                  <a:pt x="23641177" y="11430"/>
                  <a:pt x="23641177" y="25400"/>
                </a:cubicBezTo>
                <a:lnTo>
                  <a:pt x="23641177" y="12932537"/>
                </a:lnTo>
                <a:cubicBezTo>
                  <a:pt x="23641177" y="12946507"/>
                  <a:pt x="23629747" y="12957937"/>
                  <a:pt x="23615777" y="12957937"/>
                </a:cubicBezTo>
                <a:lnTo>
                  <a:pt x="25400" y="12957937"/>
                </a:lnTo>
                <a:cubicBezTo>
                  <a:pt x="11430" y="12957937"/>
                  <a:pt x="0" y="12946507"/>
                  <a:pt x="0" y="12932537"/>
                </a:cubicBezTo>
                <a:lnTo>
                  <a:pt x="0" y="25400"/>
                </a:lnTo>
                <a:cubicBezTo>
                  <a:pt x="0" y="11430"/>
                  <a:pt x="11430" y="0"/>
                  <a:pt x="25400" y="0"/>
                </a:cubicBezTo>
                <a:moveTo>
                  <a:pt x="25400" y="50800"/>
                </a:moveTo>
                <a:lnTo>
                  <a:pt x="25400" y="25400"/>
                </a:lnTo>
                <a:lnTo>
                  <a:pt x="50800" y="25400"/>
                </a:lnTo>
                <a:lnTo>
                  <a:pt x="50800" y="12932537"/>
                </a:lnTo>
                <a:lnTo>
                  <a:pt x="25400" y="12932537"/>
                </a:lnTo>
                <a:lnTo>
                  <a:pt x="25400" y="12907137"/>
                </a:lnTo>
                <a:lnTo>
                  <a:pt x="23615777" y="12907137"/>
                </a:lnTo>
                <a:lnTo>
                  <a:pt x="23615777" y="12932537"/>
                </a:lnTo>
                <a:lnTo>
                  <a:pt x="23590377" y="12932537"/>
                </a:lnTo>
                <a:lnTo>
                  <a:pt x="23590377" y="25400"/>
                </a:lnTo>
                <a:lnTo>
                  <a:pt x="23615777" y="25400"/>
                </a:lnTo>
                <a:lnTo>
                  <a:pt x="23615777" y="50800"/>
                </a:lnTo>
                <a:lnTo>
                  <a:pt x="25400" y="50800"/>
                </a:lnTo>
                <a:close/>
              </a:path>
            </a:pathLst>
          </a:custGeom>
          <a:solidFill>
            <a:srgbClr val="000000"/>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487" name="Google Shape;487;p56"/>
          <p:cNvSpPr txBox="1"/>
          <p:nvPr/>
        </p:nvSpPr>
        <p:spPr>
          <a:xfrm>
            <a:off x="413350" y="1067550"/>
            <a:ext cx="1787100" cy="9696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0"/>
              </a:spcBef>
              <a:spcAft>
                <a:spcPts val="0"/>
              </a:spcAft>
              <a:buNone/>
            </a:pPr>
            <a:r>
              <a:rPr lang="en" sz="1700" b="1" dirty="0">
                <a:solidFill>
                  <a:schemeClr val="dk1"/>
                </a:solidFill>
                <a:latin typeface="Times New Roman"/>
                <a:ea typeface="Times New Roman"/>
                <a:cs typeface="Times New Roman"/>
                <a:sym typeface="Times New Roman"/>
              </a:rPr>
              <a:t>Blockchain</a:t>
            </a:r>
            <a:endParaRPr sz="1700" b="1" dirty="0">
              <a:solidFill>
                <a:schemeClr val="dk1"/>
              </a:solidFill>
              <a:latin typeface="Times New Roman"/>
              <a:ea typeface="Times New Roman"/>
              <a:cs typeface="Times New Roman"/>
              <a:sym typeface="Times New Roman"/>
            </a:endParaRPr>
          </a:p>
          <a:p>
            <a:pPr marL="0" lvl="0" indent="0" algn="l" rtl="0">
              <a:lnSpc>
                <a:spcPct val="100000"/>
              </a:lnSpc>
              <a:spcBef>
                <a:spcPts val="0"/>
              </a:spcBef>
              <a:spcAft>
                <a:spcPts val="0"/>
              </a:spcAft>
              <a:buNone/>
            </a:pPr>
            <a:r>
              <a:rPr lang="en" sz="1700" b="1" dirty="0">
                <a:solidFill>
                  <a:schemeClr val="dk1"/>
                </a:solidFill>
                <a:latin typeface="Times New Roman"/>
                <a:ea typeface="Times New Roman"/>
                <a:cs typeface="Times New Roman"/>
                <a:sym typeface="Times New Roman"/>
              </a:rPr>
              <a:t> Transactions</a:t>
            </a:r>
            <a:endParaRPr sz="1700" b="1" dirty="0">
              <a:solidFill>
                <a:schemeClr val="dk1"/>
              </a:solidFill>
              <a:latin typeface="Times New Roman"/>
              <a:ea typeface="Times New Roman"/>
              <a:cs typeface="Times New Roman"/>
              <a:sym typeface="Times New Roman"/>
            </a:endParaRPr>
          </a:p>
          <a:p>
            <a:pPr marL="0" lvl="0" indent="0" algn="l" rtl="0">
              <a:lnSpc>
                <a:spcPct val="100000"/>
              </a:lnSpc>
              <a:spcBef>
                <a:spcPts val="0"/>
              </a:spcBef>
              <a:spcAft>
                <a:spcPts val="0"/>
              </a:spcAft>
              <a:buNone/>
            </a:pPr>
            <a:r>
              <a:rPr lang="en" sz="1700" b="1" dirty="0">
                <a:solidFill>
                  <a:schemeClr val="dk1"/>
                </a:solidFill>
                <a:latin typeface="Times New Roman"/>
                <a:ea typeface="Times New Roman"/>
                <a:cs typeface="Times New Roman"/>
                <a:sym typeface="Times New Roman"/>
              </a:rPr>
              <a:t> in Ganache    →</a:t>
            </a:r>
            <a:endParaRPr dirty="0"/>
          </a:p>
        </p:txBody>
      </p:sp>
      <p:pic>
        <p:nvPicPr>
          <p:cNvPr id="488" name="Google Shape;488;p56"/>
          <p:cNvPicPr preferRelativeResize="0"/>
          <p:nvPr/>
        </p:nvPicPr>
        <p:blipFill>
          <a:blip r:embed="rId3">
            <a:alphaModFix/>
          </a:blip>
          <a:stretch>
            <a:fillRect/>
          </a:stretch>
        </p:blipFill>
        <p:spPr>
          <a:xfrm>
            <a:off x="2200600" y="996425"/>
            <a:ext cx="6469576" cy="3803394"/>
          </a:xfrm>
          <a:prstGeom prst="rect">
            <a:avLst/>
          </a:prstGeom>
          <a:noFill/>
          <a:ln>
            <a:noFill/>
          </a:ln>
        </p:spPr>
      </p:pic>
      <p:sp>
        <p:nvSpPr>
          <p:cNvPr id="489" name="Google Shape;489;p56"/>
          <p:cNvSpPr/>
          <p:nvPr/>
        </p:nvSpPr>
        <p:spPr>
          <a:xfrm>
            <a:off x="2146500" y="2905875"/>
            <a:ext cx="2293800" cy="2265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cxnSp>
        <p:nvCxnSpPr>
          <p:cNvPr id="490" name="Google Shape;490;p56"/>
          <p:cNvCxnSpPr>
            <a:stCxn id="489" idx="2"/>
          </p:cNvCxnSpPr>
          <p:nvPr/>
        </p:nvCxnSpPr>
        <p:spPr>
          <a:xfrm flipH="1">
            <a:off x="1761900" y="3019125"/>
            <a:ext cx="384600" cy="489300"/>
          </a:xfrm>
          <a:prstGeom prst="straightConnector1">
            <a:avLst/>
          </a:prstGeom>
          <a:noFill/>
          <a:ln w="9525" cap="flat" cmpd="sng">
            <a:solidFill>
              <a:schemeClr val="dk2"/>
            </a:solidFill>
            <a:prstDash val="solid"/>
            <a:round/>
            <a:headEnd type="none" w="med" len="med"/>
            <a:tailEnd type="triangle" w="med" len="med"/>
          </a:ln>
        </p:spPr>
      </p:cxnSp>
      <p:sp>
        <p:nvSpPr>
          <p:cNvPr id="491" name="Google Shape;491;p56"/>
          <p:cNvSpPr txBox="1"/>
          <p:nvPr/>
        </p:nvSpPr>
        <p:spPr>
          <a:xfrm>
            <a:off x="461788" y="3377250"/>
            <a:ext cx="1787100" cy="69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dirty="0">
                <a:solidFill>
                  <a:schemeClr val="dk1"/>
                </a:solidFill>
                <a:latin typeface="Calibri"/>
                <a:ea typeface="Calibri"/>
                <a:cs typeface="Calibri"/>
                <a:sym typeface="Calibri"/>
              </a:rPr>
              <a:t>Address of the respective edge node</a:t>
            </a:r>
            <a:endParaRPr sz="1200" dirty="0">
              <a:solidFill>
                <a:schemeClr val="dk1"/>
              </a:solidFill>
              <a:latin typeface="Calibri"/>
              <a:ea typeface="Calibri"/>
              <a:cs typeface="Calibri"/>
              <a:sym typeface="Calibri"/>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99"/>
        <p:cNvGrpSpPr/>
        <p:nvPr/>
      </p:nvGrpSpPr>
      <p:grpSpPr>
        <a:xfrm>
          <a:off x="0" y="0"/>
          <a:ext cx="0" cy="0"/>
          <a:chOff x="0" y="0"/>
          <a:chExt cx="0" cy="0"/>
        </a:xfrm>
      </p:grpSpPr>
      <p:sp>
        <p:nvSpPr>
          <p:cNvPr id="500" name="Google Shape;500;p57"/>
          <p:cNvSpPr txBox="1"/>
          <p:nvPr/>
        </p:nvSpPr>
        <p:spPr>
          <a:xfrm>
            <a:off x="341913" y="430463"/>
            <a:ext cx="8429100" cy="461665"/>
          </a:xfrm>
          <a:prstGeom prst="rect">
            <a:avLst/>
          </a:prstGeom>
          <a:noFill/>
          <a:ln>
            <a:noFill/>
          </a:ln>
        </p:spPr>
        <p:txBody>
          <a:bodyPr spcFirstLastPara="1" wrap="square" lIns="0" tIns="0" rIns="0" bIns="0" anchor="t" anchorCtr="0">
            <a:spAutoFit/>
          </a:bodyPr>
          <a:lstStyle/>
          <a:p>
            <a:pPr marL="0" lvl="0" indent="0" algn="l" rtl="0">
              <a:lnSpc>
                <a:spcPct val="120004"/>
              </a:lnSpc>
              <a:spcBef>
                <a:spcPts val="0"/>
              </a:spcBef>
              <a:spcAft>
                <a:spcPts val="0"/>
              </a:spcAft>
              <a:buClr>
                <a:schemeClr val="dk1"/>
              </a:buClr>
              <a:buFont typeface="Arial"/>
              <a:buNone/>
            </a:pPr>
            <a:r>
              <a:rPr lang="en-IN" sz="2500" dirty="0">
                <a:solidFill>
                  <a:srgbClr val="FF0000"/>
                </a:solidFill>
                <a:latin typeface="Times New Roman"/>
                <a:ea typeface="Times New Roman"/>
                <a:cs typeface="Times New Roman"/>
                <a:sym typeface="Times New Roman"/>
              </a:rPr>
              <a:t>(III) Blockchain Logging :</a:t>
            </a:r>
          </a:p>
        </p:txBody>
      </p:sp>
      <p:sp>
        <p:nvSpPr>
          <p:cNvPr id="501" name="Google Shape;501;p57"/>
          <p:cNvSpPr txBox="1"/>
          <p:nvPr/>
        </p:nvSpPr>
        <p:spPr>
          <a:xfrm>
            <a:off x="442976" y="1175246"/>
            <a:ext cx="8227200" cy="277200"/>
          </a:xfrm>
          <a:prstGeom prst="rect">
            <a:avLst/>
          </a:prstGeom>
          <a:noFill/>
          <a:ln>
            <a:noFill/>
          </a:ln>
        </p:spPr>
        <p:txBody>
          <a:bodyPr spcFirstLastPara="1" wrap="square" lIns="0" tIns="0" rIns="0" bIns="0" anchor="t" anchorCtr="0">
            <a:spAutoFit/>
          </a:bodyPr>
          <a:lstStyle/>
          <a:p>
            <a:pPr marL="457200" lvl="0" indent="0" algn="just" rtl="0">
              <a:lnSpc>
                <a:spcPct val="140423"/>
              </a:lnSpc>
              <a:spcBef>
                <a:spcPts val="0"/>
              </a:spcBef>
              <a:spcAft>
                <a:spcPts val="0"/>
              </a:spcAft>
              <a:buNone/>
            </a:pPr>
            <a:endParaRPr sz="1800">
              <a:latin typeface="Times New Roman"/>
              <a:ea typeface="Times New Roman"/>
              <a:cs typeface="Times New Roman"/>
              <a:sym typeface="Times New Roman"/>
            </a:endParaRPr>
          </a:p>
        </p:txBody>
      </p:sp>
      <p:grpSp>
        <p:nvGrpSpPr>
          <p:cNvPr id="502" name="Google Shape;502;p57"/>
          <p:cNvGrpSpPr/>
          <p:nvPr/>
        </p:nvGrpSpPr>
        <p:grpSpPr>
          <a:xfrm>
            <a:off x="315336" y="840600"/>
            <a:ext cx="8513349" cy="26337"/>
            <a:chOff x="0" y="0"/>
            <a:chExt cx="22702265" cy="70231"/>
          </a:xfrm>
        </p:grpSpPr>
        <p:sp>
          <p:nvSpPr>
            <p:cNvPr id="503" name="Google Shape;503;p57"/>
            <p:cNvSpPr/>
            <p:nvPr/>
          </p:nvSpPr>
          <p:spPr>
            <a:xfrm>
              <a:off x="12700" y="12700"/>
              <a:ext cx="22676865" cy="44831"/>
            </a:xfrm>
            <a:custGeom>
              <a:avLst/>
              <a:gdLst/>
              <a:ahLst/>
              <a:cxnLst/>
              <a:rect l="l" t="t" r="r" b="b"/>
              <a:pathLst>
                <a:path w="22676865" h="44831" extrusionOk="0">
                  <a:moveTo>
                    <a:pt x="0" y="0"/>
                  </a:moveTo>
                  <a:lnTo>
                    <a:pt x="22676865" y="0"/>
                  </a:lnTo>
                  <a:lnTo>
                    <a:pt x="22676865" y="44831"/>
                  </a:lnTo>
                  <a:lnTo>
                    <a:pt x="0" y="44831"/>
                  </a:lnTo>
                  <a:close/>
                </a:path>
              </a:pathLst>
            </a:custGeom>
            <a:solidFill>
              <a:srgbClr val="000000"/>
            </a:solidFill>
            <a:ln>
              <a:noFill/>
            </a:ln>
          </p:spPr>
        </p:sp>
        <p:sp>
          <p:nvSpPr>
            <p:cNvPr id="504" name="Google Shape;504;p57"/>
            <p:cNvSpPr/>
            <p:nvPr/>
          </p:nvSpPr>
          <p:spPr>
            <a:xfrm>
              <a:off x="0" y="0"/>
              <a:ext cx="22702265" cy="70231"/>
            </a:xfrm>
            <a:custGeom>
              <a:avLst/>
              <a:gdLst/>
              <a:ahLst/>
              <a:cxnLst/>
              <a:rect l="l" t="t" r="r" b="b"/>
              <a:pathLst>
                <a:path w="22702265" h="70231" extrusionOk="0">
                  <a:moveTo>
                    <a:pt x="12700" y="0"/>
                  </a:moveTo>
                  <a:lnTo>
                    <a:pt x="22689565" y="0"/>
                  </a:lnTo>
                  <a:cubicBezTo>
                    <a:pt x="22696551" y="0"/>
                    <a:pt x="22702265" y="5715"/>
                    <a:pt x="22702265" y="12700"/>
                  </a:cubicBezTo>
                  <a:lnTo>
                    <a:pt x="22702265" y="57531"/>
                  </a:lnTo>
                  <a:cubicBezTo>
                    <a:pt x="22702265" y="64516"/>
                    <a:pt x="22696551" y="70231"/>
                    <a:pt x="22689565" y="70231"/>
                  </a:cubicBezTo>
                  <a:lnTo>
                    <a:pt x="12700" y="70231"/>
                  </a:lnTo>
                  <a:cubicBezTo>
                    <a:pt x="5715" y="70231"/>
                    <a:pt x="0" y="64516"/>
                    <a:pt x="0" y="57531"/>
                  </a:cubicBezTo>
                  <a:lnTo>
                    <a:pt x="0" y="12700"/>
                  </a:lnTo>
                  <a:cubicBezTo>
                    <a:pt x="0" y="5715"/>
                    <a:pt x="5715" y="0"/>
                    <a:pt x="12700" y="0"/>
                  </a:cubicBezTo>
                  <a:moveTo>
                    <a:pt x="12700" y="25400"/>
                  </a:moveTo>
                  <a:lnTo>
                    <a:pt x="12700" y="12700"/>
                  </a:lnTo>
                  <a:lnTo>
                    <a:pt x="25400" y="12700"/>
                  </a:lnTo>
                  <a:lnTo>
                    <a:pt x="25400" y="57531"/>
                  </a:lnTo>
                  <a:lnTo>
                    <a:pt x="12700" y="57531"/>
                  </a:lnTo>
                  <a:lnTo>
                    <a:pt x="12700" y="44831"/>
                  </a:lnTo>
                  <a:lnTo>
                    <a:pt x="22689565" y="44831"/>
                  </a:lnTo>
                  <a:lnTo>
                    <a:pt x="22689565" y="57531"/>
                  </a:lnTo>
                  <a:lnTo>
                    <a:pt x="22676865" y="57531"/>
                  </a:lnTo>
                  <a:lnTo>
                    <a:pt x="22676865" y="12700"/>
                  </a:lnTo>
                  <a:lnTo>
                    <a:pt x="22689565" y="12700"/>
                  </a:lnTo>
                  <a:lnTo>
                    <a:pt x="22689565" y="25400"/>
                  </a:lnTo>
                  <a:lnTo>
                    <a:pt x="12700" y="25400"/>
                  </a:lnTo>
                  <a:close/>
                </a:path>
              </a:pathLst>
            </a:custGeom>
            <a:solidFill>
              <a:srgbClr val="595959"/>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grpSp>
      <p:sp>
        <p:nvSpPr>
          <p:cNvPr id="505" name="Google Shape;505;p57"/>
          <p:cNvSpPr txBox="1"/>
          <p:nvPr/>
        </p:nvSpPr>
        <p:spPr>
          <a:xfrm>
            <a:off x="413338" y="1067538"/>
            <a:ext cx="3671100" cy="107700"/>
          </a:xfrm>
          <a:prstGeom prst="rect">
            <a:avLst/>
          </a:prstGeom>
          <a:noFill/>
          <a:ln>
            <a:noFill/>
          </a:ln>
        </p:spPr>
        <p:txBody>
          <a:bodyPr spcFirstLastPara="1" wrap="square" lIns="0" tIns="0" rIns="0" bIns="0" anchor="t" anchorCtr="0">
            <a:spAutoFit/>
          </a:bodyPr>
          <a:lstStyle/>
          <a:p>
            <a:pPr marL="0" marR="0" lvl="0" indent="0" algn="l" rtl="0">
              <a:lnSpc>
                <a:spcPct val="119996"/>
              </a:lnSpc>
              <a:spcBef>
                <a:spcPts val="0"/>
              </a:spcBef>
              <a:spcAft>
                <a:spcPts val="0"/>
              </a:spcAft>
              <a:buNone/>
            </a:pPr>
            <a:endParaRPr sz="700"/>
          </a:p>
        </p:txBody>
      </p:sp>
      <p:sp>
        <p:nvSpPr>
          <p:cNvPr id="506" name="Google Shape;506;p57"/>
          <p:cNvSpPr/>
          <p:nvPr/>
        </p:nvSpPr>
        <p:spPr>
          <a:xfrm>
            <a:off x="147750" y="142125"/>
            <a:ext cx="8865441" cy="4859226"/>
          </a:xfrm>
          <a:custGeom>
            <a:avLst/>
            <a:gdLst/>
            <a:ahLst/>
            <a:cxnLst/>
            <a:rect l="l" t="t" r="r" b="b"/>
            <a:pathLst>
              <a:path w="23641177" h="12957937" extrusionOk="0">
                <a:moveTo>
                  <a:pt x="25400" y="0"/>
                </a:moveTo>
                <a:lnTo>
                  <a:pt x="23615777" y="0"/>
                </a:lnTo>
                <a:cubicBezTo>
                  <a:pt x="23629747" y="0"/>
                  <a:pt x="23641177" y="11430"/>
                  <a:pt x="23641177" y="25400"/>
                </a:cubicBezTo>
                <a:lnTo>
                  <a:pt x="23641177" y="12932537"/>
                </a:lnTo>
                <a:cubicBezTo>
                  <a:pt x="23641177" y="12946507"/>
                  <a:pt x="23629747" y="12957937"/>
                  <a:pt x="23615777" y="12957937"/>
                </a:cubicBezTo>
                <a:lnTo>
                  <a:pt x="25400" y="12957937"/>
                </a:lnTo>
                <a:cubicBezTo>
                  <a:pt x="11430" y="12957937"/>
                  <a:pt x="0" y="12946507"/>
                  <a:pt x="0" y="12932537"/>
                </a:cubicBezTo>
                <a:lnTo>
                  <a:pt x="0" y="25400"/>
                </a:lnTo>
                <a:cubicBezTo>
                  <a:pt x="0" y="11430"/>
                  <a:pt x="11430" y="0"/>
                  <a:pt x="25400" y="0"/>
                </a:cubicBezTo>
                <a:moveTo>
                  <a:pt x="25400" y="50800"/>
                </a:moveTo>
                <a:lnTo>
                  <a:pt x="25400" y="25400"/>
                </a:lnTo>
                <a:lnTo>
                  <a:pt x="50800" y="25400"/>
                </a:lnTo>
                <a:lnTo>
                  <a:pt x="50800" y="12932537"/>
                </a:lnTo>
                <a:lnTo>
                  <a:pt x="25400" y="12932537"/>
                </a:lnTo>
                <a:lnTo>
                  <a:pt x="25400" y="12907137"/>
                </a:lnTo>
                <a:lnTo>
                  <a:pt x="23615777" y="12907137"/>
                </a:lnTo>
                <a:lnTo>
                  <a:pt x="23615777" y="12932537"/>
                </a:lnTo>
                <a:lnTo>
                  <a:pt x="23590377" y="12932537"/>
                </a:lnTo>
                <a:lnTo>
                  <a:pt x="23590377" y="25400"/>
                </a:lnTo>
                <a:lnTo>
                  <a:pt x="23615777" y="25400"/>
                </a:lnTo>
                <a:lnTo>
                  <a:pt x="23615777" y="50800"/>
                </a:lnTo>
                <a:lnTo>
                  <a:pt x="25400" y="50800"/>
                </a:lnTo>
                <a:close/>
              </a:path>
            </a:pathLst>
          </a:custGeom>
          <a:solidFill>
            <a:srgbClr val="000000"/>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507" name="Google Shape;507;p57"/>
          <p:cNvSpPr txBox="1"/>
          <p:nvPr/>
        </p:nvSpPr>
        <p:spPr>
          <a:xfrm>
            <a:off x="341925" y="936500"/>
            <a:ext cx="6097500" cy="4464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1200"/>
              </a:spcAft>
              <a:buNone/>
            </a:pPr>
            <a:r>
              <a:rPr lang="en" sz="1700" b="1">
                <a:solidFill>
                  <a:schemeClr val="dk1"/>
                </a:solidFill>
                <a:latin typeface="Times New Roman"/>
                <a:ea typeface="Times New Roman"/>
                <a:cs typeface="Times New Roman"/>
                <a:sym typeface="Times New Roman"/>
              </a:rPr>
              <a:t>Stored log data in blockchain :</a:t>
            </a:r>
            <a:endParaRPr/>
          </a:p>
        </p:txBody>
      </p:sp>
      <p:pic>
        <p:nvPicPr>
          <p:cNvPr id="508" name="Google Shape;508;p57"/>
          <p:cNvPicPr preferRelativeResize="0"/>
          <p:nvPr/>
        </p:nvPicPr>
        <p:blipFill>
          <a:blip r:embed="rId3">
            <a:alphaModFix/>
          </a:blip>
          <a:stretch>
            <a:fillRect/>
          </a:stretch>
        </p:blipFill>
        <p:spPr>
          <a:xfrm>
            <a:off x="851695" y="1452473"/>
            <a:ext cx="7249429" cy="3030625"/>
          </a:xfrm>
          <a:prstGeom prst="rect">
            <a:avLst/>
          </a:prstGeom>
          <a:noFill/>
          <a:ln>
            <a:noFill/>
          </a:ln>
        </p:spPr>
      </p:pic>
      <p:sp>
        <p:nvSpPr>
          <p:cNvPr id="509" name="Google Shape;509;p57"/>
          <p:cNvSpPr/>
          <p:nvPr/>
        </p:nvSpPr>
        <p:spPr>
          <a:xfrm>
            <a:off x="749250" y="3105150"/>
            <a:ext cx="1083300" cy="277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cxnSp>
        <p:nvCxnSpPr>
          <p:cNvPr id="510" name="Google Shape;510;p57"/>
          <p:cNvCxnSpPr>
            <a:stCxn id="509" idx="6"/>
          </p:cNvCxnSpPr>
          <p:nvPr/>
        </p:nvCxnSpPr>
        <p:spPr>
          <a:xfrm rot="10800000" flipH="1">
            <a:off x="1832550" y="2855250"/>
            <a:ext cx="1751700" cy="388500"/>
          </a:xfrm>
          <a:prstGeom prst="straightConnector1">
            <a:avLst/>
          </a:prstGeom>
          <a:noFill/>
          <a:ln w="9525" cap="flat" cmpd="sng">
            <a:solidFill>
              <a:schemeClr val="dk2"/>
            </a:solidFill>
            <a:prstDash val="solid"/>
            <a:round/>
            <a:headEnd type="none" w="med" len="med"/>
            <a:tailEnd type="triangle" w="med" len="med"/>
          </a:ln>
        </p:spPr>
      </p:cxnSp>
      <p:sp>
        <p:nvSpPr>
          <p:cNvPr id="511" name="Google Shape;511;p57"/>
          <p:cNvSpPr txBox="1"/>
          <p:nvPr/>
        </p:nvSpPr>
        <p:spPr>
          <a:xfrm>
            <a:off x="3532238" y="2710200"/>
            <a:ext cx="1787100" cy="69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Calibri"/>
                <a:ea typeface="Calibri"/>
                <a:cs typeface="Calibri"/>
                <a:sym typeface="Calibri"/>
              </a:rPr>
              <a:t>User_ID</a:t>
            </a:r>
            <a:endParaRPr sz="1200">
              <a:solidFill>
                <a:schemeClr val="dk1"/>
              </a:solidFill>
              <a:latin typeface="Calibri"/>
              <a:ea typeface="Calibri"/>
              <a:cs typeface="Calibri"/>
              <a:sym typeface="Calibri"/>
            </a:endParaRPr>
          </a:p>
        </p:txBody>
      </p:sp>
      <p:sp>
        <p:nvSpPr>
          <p:cNvPr id="512" name="Google Shape;512;p57"/>
          <p:cNvSpPr/>
          <p:nvPr/>
        </p:nvSpPr>
        <p:spPr>
          <a:xfrm>
            <a:off x="648525" y="3982075"/>
            <a:ext cx="1083300" cy="277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cxnSp>
        <p:nvCxnSpPr>
          <p:cNvPr id="513" name="Google Shape;513;p57"/>
          <p:cNvCxnSpPr>
            <a:stCxn id="512" idx="6"/>
          </p:cNvCxnSpPr>
          <p:nvPr/>
        </p:nvCxnSpPr>
        <p:spPr>
          <a:xfrm rot="10800000" flipH="1">
            <a:off x="1731825" y="3752275"/>
            <a:ext cx="1751700" cy="368400"/>
          </a:xfrm>
          <a:prstGeom prst="straightConnector1">
            <a:avLst/>
          </a:prstGeom>
          <a:noFill/>
          <a:ln w="9525" cap="flat" cmpd="sng">
            <a:solidFill>
              <a:schemeClr val="dk2"/>
            </a:solidFill>
            <a:prstDash val="solid"/>
            <a:round/>
            <a:headEnd type="none" w="med" len="med"/>
            <a:tailEnd type="triangle" w="med" len="med"/>
          </a:ln>
        </p:spPr>
      </p:cxnSp>
      <p:sp>
        <p:nvSpPr>
          <p:cNvPr id="514" name="Google Shape;514;p57"/>
          <p:cNvSpPr txBox="1"/>
          <p:nvPr/>
        </p:nvSpPr>
        <p:spPr>
          <a:xfrm>
            <a:off x="3472013" y="3560575"/>
            <a:ext cx="1787100" cy="69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Calibri"/>
                <a:ea typeface="Calibri"/>
                <a:cs typeface="Calibri"/>
                <a:sym typeface="Calibri"/>
              </a:rPr>
              <a:t>Allocated_Bandwidth</a:t>
            </a:r>
            <a:endParaRPr sz="1200">
              <a:solidFill>
                <a:schemeClr val="dk1"/>
              </a:solidFill>
              <a:latin typeface="Calibri"/>
              <a:ea typeface="Calibri"/>
              <a:cs typeface="Calibri"/>
              <a:sym typeface="Calibri"/>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43">
          <a:extLst>
            <a:ext uri="{FF2B5EF4-FFF2-40B4-BE49-F238E27FC236}">
              <a16:creationId xmlns:a16="http://schemas.microsoft.com/office/drawing/2014/main" id="{56D527EC-CAD1-27F0-EA77-3D7215485A02}"/>
            </a:ext>
          </a:extLst>
        </p:cNvPr>
        <p:cNvGrpSpPr/>
        <p:nvPr/>
      </p:nvGrpSpPr>
      <p:grpSpPr>
        <a:xfrm>
          <a:off x="0" y="0"/>
          <a:ext cx="0" cy="0"/>
          <a:chOff x="0" y="0"/>
          <a:chExt cx="0" cy="0"/>
        </a:xfrm>
      </p:grpSpPr>
      <p:sp>
        <p:nvSpPr>
          <p:cNvPr id="444" name="Google Shape;444;p54">
            <a:extLst>
              <a:ext uri="{FF2B5EF4-FFF2-40B4-BE49-F238E27FC236}">
                <a16:creationId xmlns:a16="http://schemas.microsoft.com/office/drawing/2014/main" id="{99F3C2D4-03FB-392D-AF91-B454EBF90F40}"/>
              </a:ext>
            </a:extLst>
          </p:cNvPr>
          <p:cNvSpPr txBox="1"/>
          <p:nvPr/>
        </p:nvSpPr>
        <p:spPr>
          <a:xfrm>
            <a:off x="341913" y="430463"/>
            <a:ext cx="8429100" cy="461665"/>
          </a:xfrm>
          <a:prstGeom prst="rect">
            <a:avLst/>
          </a:prstGeom>
          <a:noFill/>
          <a:ln>
            <a:noFill/>
          </a:ln>
        </p:spPr>
        <p:txBody>
          <a:bodyPr spcFirstLastPara="1" wrap="square" lIns="0" tIns="0" rIns="0" bIns="0" anchor="t" anchorCtr="0">
            <a:spAutoFit/>
          </a:bodyPr>
          <a:lstStyle/>
          <a:p>
            <a:pPr marL="0" lvl="0" indent="0" algn="l" rtl="0">
              <a:lnSpc>
                <a:spcPct val="120004"/>
              </a:lnSpc>
              <a:spcBef>
                <a:spcPts val="0"/>
              </a:spcBef>
              <a:spcAft>
                <a:spcPts val="0"/>
              </a:spcAft>
              <a:buClr>
                <a:schemeClr val="dk1"/>
              </a:buClr>
              <a:buFont typeface="Arial"/>
              <a:buNone/>
            </a:pPr>
            <a:r>
              <a:rPr lang="en" sz="2500" dirty="0">
                <a:solidFill>
                  <a:srgbClr val="FF0000"/>
                </a:solidFill>
                <a:latin typeface="Times New Roman"/>
                <a:ea typeface="Times New Roman"/>
                <a:cs typeface="Times New Roman"/>
                <a:sym typeface="Times New Roman"/>
              </a:rPr>
              <a:t>Result Analysis :</a:t>
            </a:r>
            <a:endParaRPr sz="2500" dirty="0">
              <a:solidFill>
                <a:srgbClr val="FF0000"/>
              </a:solidFill>
              <a:latin typeface="Times New Roman"/>
              <a:ea typeface="Times New Roman"/>
              <a:cs typeface="Times New Roman"/>
              <a:sym typeface="Times New Roman"/>
            </a:endParaRPr>
          </a:p>
        </p:txBody>
      </p:sp>
      <p:sp>
        <p:nvSpPr>
          <p:cNvPr id="445" name="Google Shape;445;p54">
            <a:extLst>
              <a:ext uri="{FF2B5EF4-FFF2-40B4-BE49-F238E27FC236}">
                <a16:creationId xmlns:a16="http://schemas.microsoft.com/office/drawing/2014/main" id="{4BA6DED5-F3BB-299A-980C-AFA2E165D37B}"/>
              </a:ext>
            </a:extLst>
          </p:cNvPr>
          <p:cNvSpPr txBox="1"/>
          <p:nvPr/>
        </p:nvSpPr>
        <p:spPr>
          <a:xfrm>
            <a:off x="442976" y="1175246"/>
            <a:ext cx="8227200" cy="277200"/>
          </a:xfrm>
          <a:prstGeom prst="rect">
            <a:avLst/>
          </a:prstGeom>
          <a:noFill/>
          <a:ln>
            <a:noFill/>
          </a:ln>
        </p:spPr>
        <p:txBody>
          <a:bodyPr spcFirstLastPara="1" wrap="square" lIns="0" tIns="0" rIns="0" bIns="0" anchor="t" anchorCtr="0">
            <a:spAutoFit/>
          </a:bodyPr>
          <a:lstStyle/>
          <a:p>
            <a:pPr marL="457200" lvl="0" indent="0" algn="just" rtl="0">
              <a:lnSpc>
                <a:spcPct val="140423"/>
              </a:lnSpc>
              <a:spcBef>
                <a:spcPts val="0"/>
              </a:spcBef>
              <a:spcAft>
                <a:spcPts val="0"/>
              </a:spcAft>
              <a:buNone/>
            </a:pPr>
            <a:endParaRPr sz="1800">
              <a:latin typeface="Times New Roman"/>
              <a:ea typeface="Times New Roman"/>
              <a:cs typeface="Times New Roman"/>
              <a:sym typeface="Times New Roman"/>
            </a:endParaRPr>
          </a:p>
        </p:txBody>
      </p:sp>
      <p:grpSp>
        <p:nvGrpSpPr>
          <p:cNvPr id="446" name="Google Shape;446;p54">
            <a:extLst>
              <a:ext uri="{FF2B5EF4-FFF2-40B4-BE49-F238E27FC236}">
                <a16:creationId xmlns:a16="http://schemas.microsoft.com/office/drawing/2014/main" id="{55E880AE-3731-E385-B024-7E1D3053C61D}"/>
              </a:ext>
            </a:extLst>
          </p:cNvPr>
          <p:cNvGrpSpPr/>
          <p:nvPr/>
        </p:nvGrpSpPr>
        <p:grpSpPr>
          <a:xfrm>
            <a:off x="315336" y="840600"/>
            <a:ext cx="8513349" cy="26337"/>
            <a:chOff x="0" y="0"/>
            <a:chExt cx="22702265" cy="70231"/>
          </a:xfrm>
        </p:grpSpPr>
        <p:sp>
          <p:nvSpPr>
            <p:cNvPr id="447" name="Google Shape;447;p54">
              <a:extLst>
                <a:ext uri="{FF2B5EF4-FFF2-40B4-BE49-F238E27FC236}">
                  <a16:creationId xmlns:a16="http://schemas.microsoft.com/office/drawing/2014/main" id="{F3F3F96E-DD68-9F6E-4988-2F3BC09A1D46}"/>
                </a:ext>
              </a:extLst>
            </p:cNvPr>
            <p:cNvSpPr/>
            <p:nvPr/>
          </p:nvSpPr>
          <p:spPr>
            <a:xfrm>
              <a:off x="12700" y="12700"/>
              <a:ext cx="22676865" cy="44831"/>
            </a:xfrm>
            <a:custGeom>
              <a:avLst/>
              <a:gdLst/>
              <a:ahLst/>
              <a:cxnLst/>
              <a:rect l="l" t="t" r="r" b="b"/>
              <a:pathLst>
                <a:path w="22676865" h="44831" extrusionOk="0">
                  <a:moveTo>
                    <a:pt x="0" y="0"/>
                  </a:moveTo>
                  <a:lnTo>
                    <a:pt x="22676865" y="0"/>
                  </a:lnTo>
                  <a:lnTo>
                    <a:pt x="22676865" y="44831"/>
                  </a:lnTo>
                  <a:lnTo>
                    <a:pt x="0" y="44831"/>
                  </a:lnTo>
                  <a:close/>
                </a:path>
              </a:pathLst>
            </a:custGeom>
            <a:solidFill>
              <a:srgbClr val="000000"/>
            </a:solidFill>
            <a:ln>
              <a:noFill/>
            </a:ln>
          </p:spPr>
        </p:sp>
        <p:sp>
          <p:nvSpPr>
            <p:cNvPr id="448" name="Google Shape;448;p54">
              <a:extLst>
                <a:ext uri="{FF2B5EF4-FFF2-40B4-BE49-F238E27FC236}">
                  <a16:creationId xmlns:a16="http://schemas.microsoft.com/office/drawing/2014/main" id="{E0EA1C38-0C51-DFC4-16D3-5E01F3467547}"/>
                </a:ext>
              </a:extLst>
            </p:cNvPr>
            <p:cNvSpPr/>
            <p:nvPr/>
          </p:nvSpPr>
          <p:spPr>
            <a:xfrm>
              <a:off x="0" y="0"/>
              <a:ext cx="22702265" cy="70231"/>
            </a:xfrm>
            <a:custGeom>
              <a:avLst/>
              <a:gdLst/>
              <a:ahLst/>
              <a:cxnLst/>
              <a:rect l="l" t="t" r="r" b="b"/>
              <a:pathLst>
                <a:path w="22702265" h="70231" extrusionOk="0">
                  <a:moveTo>
                    <a:pt x="12700" y="0"/>
                  </a:moveTo>
                  <a:lnTo>
                    <a:pt x="22689565" y="0"/>
                  </a:lnTo>
                  <a:cubicBezTo>
                    <a:pt x="22696551" y="0"/>
                    <a:pt x="22702265" y="5715"/>
                    <a:pt x="22702265" y="12700"/>
                  </a:cubicBezTo>
                  <a:lnTo>
                    <a:pt x="22702265" y="57531"/>
                  </a:lnTo>
                  <a:cubicBezTo>
                    <a:pt x="22702265" y="64516"/>
                    <a:pt x="22696551" y="70231"/>
                    <a:pt x="22689565" y="70231"/>
                  </a:cubicBezTo>
                  <a:lnTo>
                    <a:pt x="12700" y="70231"/>
                  </a:lnTo>
                  <a:cubicBezTo>
                    <a:pt x="5715" y="70231"/>
                    <a:pt x="0" y="64516"/>
                    <a:pt x="0" y="57531"/>
                  </a:cubicBezTo>
                  <a:lnTo>
                    <a:pt x="0" y="12700"/>
                  </a:lnTo>
                  <a:cubicBezTo>
                    <a:pt x="0" y="5715"/>
                    <a:pt x="5715" y="0"/>
                    <a:pt x="12700" y="0"/>
                  </a:cubicBezTo>
                  <a:moveTo>
                    <a:pt x="12700" y="25400"/>
                  </a:moveTo>
                  <a:lnTo>
                    <a:pt x="12700" y="12700"/>
                  </a:lnTo>
                  <a:lnTo>
                    <a:pt x="25400" y="12700"/>
                  </a:lnTo>
                  <a:lnTo>
                    <a:pt x="25400" y="57531"/>
                  </a:lnTo>
                  <a:lnTo>
                    <a:pt x="12700" y="57531"/>
                  </a:lnTo>
                  <a:lnTo>
                    <a:pt x="12700" y="44831"/>
                  </a:lnTo>
                  <a:lnTo>
                    <a:pt x="22689565" y="44831"/>
                  </a:lnTo>
                  <a:lnTo>
                    <a:pt x="22689565" y="57531"/>
                  </a:lnTo>
                  <a:lnTo>
                    <a:pt x="22676865" y="57531"/>
                  </a:lnTo>
                  <a:lnTo>
                    <a:pt x="22676865" y="12700"/>
                  </a:lnTo>
                  <a:lnTo>
                    <a:pt x="22689565" y="12700"/>
                  </a:lnTo>
                  <a:lnTo>
                    <a:pt x="22689565" y="25400"/>
                  </a:lnTo>
                  <a:lnTo>
                    <a:pt x="12700" y="25400"/>
                  </a:lnTo>
                  <a:close/>
                </a:path>
              </a:pathLst>
            </a:custGeom>
            <a:solidFill>
              <a:srgbClr val="595959"/>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grpSp>
      <p:sp>
        <p:nvSpPr>
          <p:cNvPr id="449" name="Google Shape;449;p54">
            <a:extLst>
              <a:ext uri="{FF2B5EF4-FFF2-40B4-BE49-F238E27FC236}">
                <a16:creationId xmlns:a16="http://schemas.microsoft.com/office/drawing/2014/main" id="{02455BEA-97F9-654F-14A5-E743C80EA8F6}"/>
              </a:ext>
            </a:extLst>
          </p:cNvPr>
          <p:cNvSpPr txBox="1"/>
          <p:nvPr/>
        </p:nvSpPr>
        <p:spPr>
          <a:xfrm>
            <a:off x="314715" y="710044"/>
            <a:ext cx="3671100" cy="107700"/>
          </a:xfrm>
          <a:prstGeom prst="rect">
            <a:avLst/>
          </a:prstGeom>
          <a:noFill/>
          <a:ln>
            <a:noFill/>
          </a:ln>
        </p:spPr>
        <p:txBody>
          <a:bodyPr spcFirstLastPara="1" wrap="square" lIns="0" tIns="0" rIns="0" bIns="0" anchor="t" anchorCtr="0">
            <a:spAutoFit/>
          </a:bodyPr>
          <a:lstStyle/>
          <a:p>
            <a:pPr marL="0" marR="0" lvl="0" indent="0" algn="l" rtl="0">
              <a:lnSpc>
                <a:spcPct val="119996"/>
              </a:lnSpc>
              <a:spcBef>
                <a:spcPts val="0"/>
              </a:spcBef>
              <a:spcAft>
                <a:spcPts val="0"/>
              </a:spcAft>
              <a:buNone/>
            </a:pPr>
            <a:endParaRPr sz="700"/>
          </a:p>
        </p:txBody>
      </p:sp>
      <p:sp>
        <p:nvSpPr>
          <p:cNvPr id="450" name="Google Shape;450;p54">
            <a:extLst>
              <a:ext uri="{FF2B5EF4-FFF2-40B4-BE49-F238E27FC236}">
                <a16:creationId xmlns:a16="http://schemas.microsoft.com/office/drawing/2014/main" id="{FECF861C-C035-33FE-E542-649F707376C4}"/>
              </a:ext>
            </a:extLst>
          </p:cNvPr>
          <p:cNvSpPr/>
          <p:nvPr/>
        </p:nvSpPr>
        <p:spPr>
          <a:xfrm>
            <a:off x="147750" y="142125"/>
            <a:ext cx="8865441" cy="4859226"/>
          </a:xfrm>
          <a:custGeom>
            <a:avLst/>
            <a:gdLst/>
            <a:ahLst/>
            <a:cxnLst/>
            <a:rect l="l" t="t" r="r" b="b"/>
            <a:pathLst>
              <a:path w="23641177" h="12957937" extrusionOk="0">
                <a:moveTo>
                  <a:pt x="25400" y="0"/>
                </a:moveTo>
                <a:lnTo>
                  <a:pt x="23615777" y="0"/>
                </a:lnTo>
                <a:cubicBezTo>
                  <a:pt x="23629747" y="0"/>
                  <a:pt x="23641177" y="11430"/>
                  <a:pt x="23641177" y="25400"/>
                </a:cubicBezTo>
                <a:lnTo>
                  <a:pt x="23641177" y="12932537"/>
                </a:lnTo>
                <a:cubicBezTo>
                  <a:pt x="23641177" y="12946507"/>
                  <a:pt x="23629747" y="12957937"/>
                  <a:pt x="23615777" y="12957937"/>
                </a:cubicBezTo>
                <a:lnTo>
                  <a:pt x="25400" y="12957937"/>
                </a:lnTo>
                <a:cubicBezTo>
                  <a:pt x="11430" y="12957937"/>
                  <a:pt x="0" y="12946507"/>
                  <a:pt x="0" y="12932537"/>
                </a:cubicBezTo>
                <a:lnTo>
                  <a:pt x="0" y="25400"/>
                </a:lnTo>
                <a:cubicBezTo>
                  <a:pt x="0" y="11430"/>
                  <a:pt x="11430" y="0"/>
                  <a:pt x="25400" y="0"/>
                </a:cubicBezTo>
                <a:moveTo>
                  <a:pt x="25400" y="50800"/>
                </a:moveTo>
                <a:lnTo>
                  <a:pt x="25400" y="25400"/>
                </a:lnTo>
                <a:lnTo>
                  <a:pt x="50800" y="25400"/>
                </a:lnTo>
                <a:lnTo>
                  <a:pt x="50800" y="12932537"/>
                </a:lnTo>
                <a:lnTo>
                  <a:pt x="25400" y="12932537"/>
                </a:lnTo>
                <a:lnTo>
                  <a:pt x="25400" y="12907137"/>
                </a:lnTo>
                <a:lnTo>
                  <a:pt x="23615777" y="12907137"/>
                </a:lnTo>
                <a:lnTo>
                  <a:pt x="23615777" y="12932537"/>
                </a:lnTo>
                <a:lnTo>
                  <a:pt x="23590377" y="12932537"/>
                </a:lnTo>
                <a:lnTo>
                  <a:pt x="23590377" y="25400"/>
                </a:lnTo>
                <a:lnTo>
                  <a:pt x="23615777" y="25400"/>
                </a:lnTo>
                <a:lnTo>
                  <a:pt x="23615777" y="50800"/>
                </a:lnTo>
                <a:lnTo>
                  <a:pt x="25400" y="50800"/>
                </a:lnTo>
                <a:close/>
              </a:path>
            </a:pathLst>
          </a:custGeom>
          <a:solidFill>
            <a:srgbClr val="000000"/>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4" name="Google Shape;434;p53">
            <a:extLst>
              <a:ext uri="{FF2B5EF4-FFF2-40B4-BE49-F238E27FC236}">
                <a16:creationId xmlns:a16="http://schemas.microsoft.com/office/drawing/2014/main" id="{B0811EFF-241C-83C1-A645-46632F20B840}"/>
              </a:ext>
            </a:extLst>
          </p:cNvPr>
          <p:cNvSpPr txBox="1"/>
          <p:nvPr/>
        </p:nvSpPr>
        <p:spPr>
          <a:xfrm>
            <a:off x="341925" y="1090649"/>
            <a:ext cx="3239475" cy="1394967"/>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r>
              <a:rPr lang="en" sz="1700" b="1" dirty="0">
                <a:solidFill>
                  <a:schemeClr val="dk1"/>
                </a:solidFill>
                <a:latin typeface="Times New Roman"/>
                <a:ea typeface="Times New Roman"/>
                <a:cs typeface="Times New Roman"/>
                <a:sym typeface="Times New Roman"/>
              </a:rPr>
              <a:t>Average Distance Comparison:</a:t>
            </a:r>
          </a:p>
          <a:p>
            <a:pPr marL="0" lvl="0" indent="0" algn="l" rtl="0">
              <a:lnSpc>
                <a:spcPct val="115000"/>
              </a:lnSpc>
              <a:spcBef>
                <a:spcPts val="1200"/>
              </a:spcBef>
              <a:spcAft>
                <a:spcPts val="0"/>
              </a:spcAft>
              <a:buNone/>
            </a:pPr>
            <a:r>
              <a:rPr lang="en-IN" sz="1700" dirty="0">
                <a:solidFill>
                  <a:schemeClr val="dk1"/>
                </a:solidFill>
                <a:latin typeface="Times New Roman"/>
                <a:ea typeface="Times New Roman"/>
                <a:cs typeface="Times New Roman"/>
                <a:sym typeface="Times New Roman"/>
              </a:rPr>
              <a:t>- Increasing the edges reduces the distance.</a:t>
            </a:r>
            <a:endParaRPr sz="1700" dirty="0">
              <a:solidFill>
                <a:schemeClr val="dk1"/>
              </a:solidFill>
              <a:latin typeface="Times New Roman"/>
              <a:ea typeface="Times New Roman"/>
              <a:cs typeface="Times New Roman"/>
              <a:sym typeface="Times New Roman"/>
            </a:endParaRPr>
          </a:p>
        </p:txBody>
      </p:sp>
      <p:pic>
        <p:nvPicPr>
          <p:cNvPr id="5" name="Picture 4">
            <a:extLst>
              <a:ext uri="{FF2B5EF4-FFF2-40B4-BE49-F238E27FC236}">
                <a16:creationId xmlns:a16="http://schemas.microsoft.com/office/drawing/2014/main" id="{A3BE368A-6B93-122D-2EFE-663901CD1A25}"/>
              </a:ext>
            </a:extLst>
          </p:cNvPr>
          <p:cNvPicPr>
            <a:picLocks noChangeAspect="1"/>
          </p:cNvPicPr>
          <p:nvPr/>
        </p:nvPicPr>
        <p:blipFill>
          <a:blip r:embed="rId3"/>
          <a:srcRect t="5068"/>
          <a:stretch/>
        </p:blipFill>
        <p:spPr>
          <a:xfrm>
            <a:off x="3533775" y="1103701"/>
            <a:ext cx="5237238" cy="3724163"/>
          </a:xfrm>
          <a:prstGeom prst="rect">
            <a:avLst/>
          </a:prstGeom>
        </p:spPr>
      </p:pic>
    </p:spTree>
    <p:extLst>
      <p:ext uri="{BB962C8B-B14F-4D97-AF65-F5344CB8AC3E}">
        <p14:creationId xmlns:p14="http://schemas.microsoft.com/office/powerpoint/2010/main" val="404863195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43">
          <a:extLst>
            <a:ext uri="{FF2B5EF4-FFF2-40B4-BE49-F238E27FC236}">
              <a16:creationId xmlns:a16="http://schemas.microsoft.com/office/drawing/2014/main" id="{A63A6368-1642-71BA-20EF-776675C5F95E}"/>
            </a:ext>
          </a:extLst>
        </p:cNvPr>
        <p:cNvGrpSpPr/>
        <p:nvPr/>
      </p:nvGrpSpPr>
      <p:grpSpPr>
        <a:xfrm>
          <a:off x="0" y="0"/>
          <a:ext cx="0" cy="0"/>
          <a:chOff x="0" y="0"/>
          <a:chExt cx="0" cy="0"/>
        </a:xfrm>
      </p:grpSpPr>
      <p:sp>
        <p:nvSpPr>
          <p:cNvPr id="444" name="Google Shape;444;p54">
            <a:extLst>
              <a:ext uri="{FF2B5EF4-FFF2-40B4-BE49-F238E27FC236}">
                <a16:creationId xmlns:a16="http://schemas.microsoft.com/office/drawing/2014/main" id="{8536A9E0-4806-42F1-4A38-04EFD592A6BB}"/>
              </a:ext>
            </a:extLst>
          </p:cNvPr>
          <p:cNvSpPr txBox="1"/>
          <p:nvPr/>
        </p:nvSpPr>
        <p:spPr>
          <a:xfrm>
            <a:off x="341913" y="430463"/>
            <a:ext cx="8429100" cy="461665"/>
          </a:xfrm>
          <a:prstGeom prst="rect">
            <a:avLst/>
          </a:prstGeom>
          <a:noFill/>
          <a:ln>
            <a:noFill/>
          </a:ln>
        </p:spPr>
        <p:txBody>
          <a:bodyPr spcFirstLastPara="1" wrap="square" lIns="0" tIns="0" rIns="0" bIns="0" anchor="t" anchorCtr="0">
            <a:spAutoFit/>
          </a:bodyPr>
          <a:lstStyle/>
          <a:p>
            <a:pPr marL="0" lvl="0" indent="0" algn="l" rtl="0">
              <a:lnSpc>
                <a:spcPct val="120004"/>
              </a:lnSpc>
              <a:spcBef>
                <a:spcPts val="0"/>
              </a:spcBef>
              <a:spcAft>
                <a:spcPts val="0"/>
              </a:spcAft>
              <a:buClr>
                <a:schemeClr val="dk1"/>
              </a:buClr>
              <a:buFont typeface="Arial"/>
              <a:buNone/>
            </a:pPr>
            <a:r>
              <a:rPr lang="en-IN" sz="2500" dirty="0">
                <a:solidFill>
                  <a:srgbClr val="FF0000"/>
                </a:solidFill>
                <a:latin typeface="Times New Roman"/>
                <a:ea typeface="Times New Roman"/>
                <a:cs typeface="Times New Roman"/>
                <a:sym typeface="Times New Roman"/>
              </a:rPr>
              <a:t>Result Analysis :</a:t>
            </a:r>
          </a:p>
        </p:txBody>
      </p:sp>
      <p:sp>
        <p:nvSpPr>
          <p:cNvPr id="445" name="Google Shape;445;p54">
            <a:extLst>
              <a:ext uri="{FF2B5EF4-FFF2-40B4-BE49-F238E27FC236}">
                <a16:creationId xmlns:a16="http://schemas.microsoft.com/office/drawing/2014/main" id="{F7FA2BEC-F56E-A5F1-E381-7C070F08E183}"/>
              </a:ext>
            </a:extLst>
          </p:cNvPr>
          <p:cNvSpPr txBox="1"/>
          <p:nvPr/>
        </p:nvSpPr>
        <p:spPr>
          <a:xfrm>
            <a:off x="442976" y="1175246"/>
            <a:ext cx="8227200" cy="277200"/>
          </a:xfrm>
          <a:prstGeom prst="rect">
            <a:avLst/>
          </a:prstGeom>
          <a:noFill/>
          <a:ln>
            <a:noFill/>
          </a:ln>
        </p:spPr>
        <p:txBody>
          <a:bodyPr spcFirstLastPara="1" wrap="square" lIns="0" tIns="0" rIns="0" bIns="0" anchor="t" anchorCtr="0">
            <a:spAutoFit/>
          </a:bodyPr>
          <a:lstStyle/>
          <a:p>
            <a:pPr marL="457200" lvl="0" indent="0" algn="just" rtl="0">
              <a:lnSpc>
                <a:spcPct val="140423"/>
              </a:lnSpc>
              <a:spcBef>
                <a:spcPts val="0"/>
              </a:spcBef>
              <a:spcAft>
                <a:spcPts val="0"/>
              </a:spcAft>
              <a:buNone/>
            </a:pPr>
            <a:endParaRPr sz="1800">
              <a:latin typeface="Times New Roman"/>
              <a:ea typeface="Times New Roman"/>
              <a:cs typeface="Times New Roman"/>
              <a:sym typeface="Times New Roman"/>
            </a:endParaRPr>
          </a:p>
        </p:txBody>
      </p:sp>
      <p:grpSp>
        <p:nvGrpSpPr>
          <p:cNvPr id="446" name="Google Shape;446;p54">
            <a:extLst>
              <a:ext uri="{FF2B5EF4-FFF2-40B4-BE49-F238E27FC236}">
                <a16:creationId xmlns:a16="http://schemas.microsoft.com/office/drawing/2014/main" id="{47DD5950-FE54-CC22-E50C-90B862255157}"/>
              </a:ext>
            </a:extLst>
          </p:cNvPr>
          <p:cNvGrpSpPr/>
          <p:nvPr/>
        </p:nvGrpSpPr>
        <p:grpSpPr>
          <a:xfrm>
            <a:off x="315336" y="840600"/>
            <a:ext cx="8513349" cy="26337"/>
            <a:chOff x="0" y="0"/>
            <a:chExt cx="22702265" cy="70231"/>
          </a:xfrm>
        </p:grpSpPr>
        <p:sp>
          <p:nvSpPr>
            <p:cNvPr id="447" name="Google Shape;447;p54">
              <a:extLst>
                <a:ext uri="{FF2B5EF4-FFF2-40B4-BE49-F238E27FC236}">
                  <a16:creationId xmlns:a16="http://schemas.microsoft.com/office/drawing/2014/main" id="{074F1F14-CEF9-7EAC-FD05-F53BFB4AFDDB}"/>
                </a:ext>
              </a:extLst>
            </p:cNvPr>
            <p:cNvSpPr/>
            <p:nvPr/>
          </p:nvSpPr>
          <p:spPr>
            <a:xfrm>
              <a:off x="12700" y="12700"/>
              <a:ext cx="22676865" cy="44831"/>
            </a:xfrm>
            <a:custGeom>
              <a:avLst/>
              <a:gdLst/>
              <a:ahLst/>
              <a:cxnLst/>
              <a:rect l="l" t="t" r="r" b="b"/>
              <a:pathLst>
                <a:path w="22676865" h="44831" extrusionOk="0">
                  <a:moveTo>
                    <a:pt x="0" y="0"/>
                  </a:moveTo>
                  <a:lnTo>
                    <a:pt x="22676865" y="0"/>
                  </a:lnTo>
                  <a:lnTo>
                    <a:pt x="22676865" y="44831"/>
                  </a:lnTo>
                  <a:lnTo>
                    <a:pt x="0" y="44831"/>
                  </a:lnTo>
                  <a:close/>
                </a:path>
              </a:pathLst>
            </a:custGeom>
            <a:solidFill>
              <a:srgbClr val="000000"/>
            </a:solidFill>
            <a:ln>
              <a:noFill/>
            </a:ln>
          </p:spPr>
        </p:sp>
        <p:sp>
          <p:nvSpPr>
            <p:cNvPr id="448" name="Google Shape;448;p54">
              <a:extLst>
                <a:ext uri="{FF2B5EF4-FFF2-40B4-BE49-F238E27FC236}">
                  <a16:creationId xmlns:a16="http://schemas.microsoft.com/office/drawing/2014/main" id="{DA72369A-5009-160D-758D-488F8E4845FB}"/>
                </a:ext>
              </a:extLst>
            </p:cNvPr>
            <p:cNvSpPr/>
            <p:nvPr/>
          </p:nvSpPr>
          <p:spPr>
            <a:xfrm>
              <a:off x="0" y="0"/>
              <a:ext cx="22702265" cy="70231"/>
            </a:xfrm>
            <a:custGeom>
              <a:avLst/>
              <a:gdLst/>
              <a:ahLst/>
              <a:cxnLst/>
              <a:rect l="l" t="t" r="r" b="b"/>
              <a:pathLst>
                <a:path w="22702265" h="70231" extrusionOk="0">
                  <a:moveTo>
                    <a:pt x="12700" y="0"/>
                  </a:moveTo>
                  <a:lnTo>
                    <a:pt x="22689565" y="0"/>
                  </a:lnTo>
                  <a:cubicBezTo>
                    <a:pt x="22696551" y="0"/>
                    <a:pt x="22702265" y="5715"/>
                    <a:pt x="22702265" y="12700"/>
                  </a:cubicBezTo>
                  <a:lnTo>
                    <a:pt x="22702265" y="57531"/>
                  </a:lnTo>
                  <a:cubicBezTo>
                    <a:pt x="22702265" y="64516"/>
                    <a:pt x="22696551" y="70231"/>
                    <a:pt x="22689565" y="70231"/>
                  </a:cubicBezTo>
                  <a:lnTo>
                    <a:pt x="12700" y="70231"/>
                  </a:lnTo>
                  <a:cubicBezTo>
                    <a:pt x="5715" y="70231"/>
                    <a:pt x="0" y="64516"/>
                    <a:pt x="0" y="57531"/>
                  </a:cubicBezTo>
                  <a:lnTo>
                    <a:pt x="0" y="12700"/>
                  </a:lnTo>
                  <a:cubicBezTo>
                    <a:pt x="0" y="5715"/>
                    <a:pt x="5715" y="0"/>
                    <a:pt x="12700" y="0"/>
                  </a:cubicBezTo>
                  <a:moveTo>
                    <a:pt x="12700" y="25400"/>
                  </a:moveTo>
                  <a:lnTo>
                    <a:pt x="12700" y="12700"/>
                  </a:lnTo>
                  <a:lnTo>
                    <a:pt x="25400" y="12700"/>
                  </a:lnTo>
                  <a:lnTo>
                    <a:pt x="25400" y="57531"/>
                  </a:lnTo>
                  <a:lnTo>
                    <a:pt x="12700" y="57531"/>
                  </a:lnTo>
                  <a:lnTo>
                    <a:pt x="12700" y="44831"/>
                  </a:lnTo>
                  <a:lnTo>
                    <a:pt x="22689565" y="44831"/>
                  </a:lnTo>
                  <a:lnTo>
                    <a:pt x="22689565" y="57531"/>
                  </a:lnTo>
                  <a:lnTo>
                    <a:pt x="22676865" y="57531"/>
                  </a:lnTo>
                  <a:lnTo>
                    <a:pt x="22676865" y="12700"/>
                  </a:lnTo>
                  <a:lnTo>
                    <a:pt x="22689565" y="12700"/>
                  </a:lnTo>
                  <a:lnTo>
                    <a:pt x="22689565" y="25400"/>
                  </a:lnTo>
                  <a:lnTo>
                    <a:pt x="12700" y="25400"/>
                  </a:lnTo>
                  <a:close/>
                </a:path>
              </a:pathLst>
            </a:custGeom>
            <a:solidFill>
              <a:srgbClr val="595959"/>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grpSp>
      <p:sp>
        <p:nvSpPr>
          <p:cNvPr id="449" name="Google Shape;449;p54">
            <a:extLst>
              <a:ext uri="{FF2B5EF4-FFF2-40B4-BE49-F238E27FC236}">
                <a16:creationId xmlns:a16="http://schemas.microsoft.com/office/drawing/2014/main" id="{095852B4-BF08-A3C3-AEA4-CAE29EF0AAB1}"/>
              </a:ext>
            </a:extLst>
          </p:cNvPr>
          <p:cNvSpPr txBox="1"/>
          <p:nvPr/>
        </p:nvSpPr>
        <p:spPr>
          <a:xfrm>
            <a:off x="314715" y="710044"/>
            <a:ext cx="3671100" cy="107700"/>
          </a:xfrm>
          <a:prstGeom prst="rect">
            <a:avLst/>
          </a:prstGeom>
          <a:noFill/>
          <a:ln>
            <a:noFill/>
          </a:ln>
        </p:spPr>
        <p:txBody>
          <a:bodyPr spcFirstLastPara="1" wrap="square" lIns="0" tIns="0" rIns="0" bIns="0" anchor="t" anchorCtr="0">
            <a:spAutoFit/>
          </a:bodyPr>
          <a:lstStyle/>
          <a:p>
            <a:pPr marL="0" marR="0" lvl="0" indent="0" algn="l" rtl="0">
              <a:lnSpc>
                <a:spcPct val="119996"/>
              </a:lnSpc>
              <a:spcBef>
                <a:spcPts val="0"/>
              </a:spcBef>
              <a:spcAft>
                <a:spcPts val="0"/>
              </a:spcAft>
              <a:buNone/>
            </a:pPr>
            <a:endParaRPr sz="700"/>
          </a:p>
        </p:txBody>
      </p:sp>
      <p:sp>
        <p:nvSpPr>
          <p:cNvPr id="450" name="Google Shape;450;p54">
            <a:extLst>
              <a:ext uri="{FF2B5EF4-FFF2-40B4-BE49-F238E27FC236}">
                <a16:creationId xmlns:a16="http://schemas.microsoft.com/office/drawing/2014/main" id="{7306800E-8BE1-61D4-702E-FA95267273BE}"/>
              </a:ext>
            </a:extLst>
          </p:cNvPr>
          <p:cNvSpPr/>
          <p:nvPr/>
        </p:nvSpPr>
        <p:spPr>
          <a:xfrm>
            <a:off x="147750" y="142125"/>
            <a:ext cx="8865441" cy="4859226"/>
          </a:xfrm>
          <a:custGeom>
            <a:avLst/>
            <a:gdLst/>
            <a:ahLst/>
            <a:cxnLst/>
            <a:rect l="l" t="t" r="r" b="b"/>
            <a:pathLst>
              <a:path w="23641177" h="12957937" extrusionOk="0">
                <a:moveTo>
                  <a:pt x="25400" y="0"/>
                </a:moveTo>
                <a:lnTo>
                  <a:pt x="23615777" y="0"/>
                </a:lnTo>
                <a:cubicBezTo>
                  <a:pt x="23629747" y="0"/>
                  <a:pt x="23641177" y="11430"/>
                  <a:pt x="23641177" y="25400"/>
                </a:cubicBezTo>
                <a:lnTo>
                  <a:pt x="23641177" y="12932537"/>
                </a:lnTo>
                <a:cubicBezTo>
                  <a:pt x="23641177" y="12946507"/>
                  <a:pt x="23629747" y="12957937"/>
                  <a:pt x="23615777" y="12957937"/>
                </a:cubicBezTo>
                <a:lnTo>
                  <a:pt x="25400" y="12957937"/>
                </a:lnTo>
                <a:cubicBezTo>
                  <a:pt x="11430" y="12957937"/>
                  <a:pt x="0" y="12946507"/>
                  <a:pt x="0" y="12932537"/>
                </a:cubicBezTo>
                <a:lnTo>
                  <a:pt x="0" y="25400"/>
                </a:lnTo>
                <a:cubicBezTo>
                  <a:pt x="0" y="11430"/>
                  <a:pt x="11430" y="0"/>
                  <a:pt x="25400" y="0"/>
                </a:cubicBezTo>
                <a:moveTo>
                  <a:pt x="25400" y="50800"/>
                </a:moveTo>
                <a:lnTo>
                  <a:pt x="25400" y="25400"/>
                </a:lnTo>
                <a:lnTo>
                  <a:pt x="50800" y="25400"/>
                </a:lnTo>
                <a:lnTo>
                  <a:pt x="50800" y="12932537"/>
                </a:lnTo>
                <a:lnTo>
                  <a:pt x="25400" y="12932537"/>
                </a:lnTo>
                <a:lnTo>
                  <a:pt x="25400" y="12907137"/>
                </a:lnTo>
                <a:lnTo>
                  <a:pt x="23615777" y="12907137"/>
                </a:lnTo>
                <a:lnTo>
                  <a:pt x="23615777" y="12932537"/>
                </a:lnTo>
                <a:lnTo>
                  <a:pt x="23590377" y="12932537"/>
                </a:lnTo>
                <a:lnTo>
                  <a:pt x="23590377" y="25400"/>
                </a:lnTo>
                <a:lnTo>
                  <a:pt x="23615777" y="25400"/>
                </a:lnTo>
                <a:lnTo>
                  <a:pt x="23615777" y="50800"/>
                </a:lnTo>
                <a:lnTo>
                  <a:pt x="25400" y="50800"/>
                </a:lnTo>
                <a:close/>
              </a:path>
            </a:pathLst>
          </a:custGeom>
          <a:solidFill>
            <a:srgbClr val="000000"/>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pic>
        <p:nvPicPr>
          <p:cNvPr id="3" name="Picture 2">
            <a:extLst>
              <a:ext uri="{FF2B5EF4-FFF2-40B4-BE49-F238E27FC236}">
                <a16:creationId xmlns:a16="http://schemas.microsoft.com/office/drawing/2014/main" id="{45D2B85F-1FA6-BA09-F791-1C3EBA6D0BF8}"/>
              </a:ext>
            </a:extLst>
          </p:cNvPr>
          <p:cNvPicPr>
            <a:picLocks noChangeAspect="1"/>
          </p:cNvPicPr>
          <p:nvPr/>
        </p:nvPicPr>
        <p:blipFill>
          <a:blip r:embed="rId3"/>
          <a:stretch>
            <a:fillRect/>
          </a:stretch>
        </p:blipFill>
        <p:spPr>
          <a:xfrm>
            <a:off x="3450830" y="1069890"/>
            <a:ext cx="5376897" cy="3692610"/>
          </a:xfrm>
          <a:prstGeom prst="rect">
            <a:avLst/>
          </a:prstGeom>
        </p:spPr>
      </p:pic>
      <p:sp>
        <p:nvSpPr>
          <p:cNvPr id="4" name="Google Shape;434;p53">
            <a:extLst>
              <a:ext uri="{FF2B5EF4-FFF2-40B4-BE49-F238E27FC236}">
                <a16:creationId xmlns:a16="http://schemas.microsoft.com/office/drawing/2014/main" id="{B2BE52F7-1C7F-A701-DCED-1C03A417D4E9}"/>
              </a:ext>
            </a:extLst>
          </p:cNvPr>
          <p:cNvSpPr txBox="1"/>
          <p:nvPr/>
        </p:nvSpPr>
        <p:spPr>
          <a:xfrm>
            <a:off x="341925" y="1090649"/>
            <a:ext cx="3239475" cy="1695819"/>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r>
              <a:rPr lang="en" sz="1700" b="1" dirty="0">
                <a:solidFill>
                  <a:schemeClr val="dk1"/>
                </a:solidFill>
                <a:latin typeface="Times New Roman"/>
                <a:ea typeface="Times New Roman"/>
                <a:cs typeface="Times New Roman"/>
                <a:sym typeface="Times New Roman"/>
              </a:rPr>
              <a:t>Average Resource Allocation Comparison:</a:t>
            </a:r>
          </a:p>
          <a:p>
            <a:pPr marL="0" lvl="0" indent="0" algn="l" rtl="0">
              <a:lnSpc>
                <a:spcPct val="115000"/>
              </a:lnSpc>
              <a:spcBef>
                <a:spcPts val="1200"/>
              </a:spcBef>
              <a:spcAft>
                <a:spcPts val="0"/>
              </a:spcAft>
              <a:buNone/>
            </a:pPr>
            <a:r>
              <a:rPr lang="en-IN" sz="1700" dirty="0">
                <a:solidFill>
                  <a:schemeClr val="dk1"/>
                </a:solidFill>
                <a:latin typeface="Times New Roman"/>
                <a:ea typeface="Times New Roman"/>
                <a:cs typeface="Times New Roman"/>
                <a:sym typeface="Times New Roman"/>
              </a:rPr>
              <a:t>- Increasing the edges provides better resource allocation.</a:t>
            </a:r>
            <a:endParaRPr sz="1700" dirty="0">
              <a:solidFill>
                <a:schemeClr val="dk1"/>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321650324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43">
          <a:extLst>
            <a:ext uri="{FF2B5EF4-FFF2-40B4-BE49-F238E27FC236}">
              <a16:creationId xmlns:a16="http://schemas.microsoft.com/office/drawing/2014/main" id="{E016E595-1D9B-C260-A13E-4FA23270975B}"/>
            </a:ext>
          </a:extLst>
        </p:cNvPr>
        <p:cNvGrpSpPr/>
        <p:nvPr/>
      </p:nvGrpSpPr>
      <p:grpSpPr>
        <a:xfrm>
          <a:off x="0" y="0"/>
          <a:ext cx="0" cy="0"/>
          <a:chOff x="0" y="0"/>
          <a:chExt cx="0" cy="0"/>
        </a:xfrm>
      </p:grpSpPr>
      <p:sp>
        <p:nvSpPr>
          <p:cNvPr id="444" name="Google Shape;444;p54">
            <a:extLst>
              <a:ext uri="{FF2B5EF4-FFF2-40B4-BE49-F238E27FC236}">
                <a16:creationId xmlns:a16="http://schemas.microsoft.com/office/drawing/2014/main" id="{445C5A63-B24D-CFC4-61FD-BEE3F0AE70A7}"/>
              </a:ext>
            </a:extLst>
          </p:cNvPr>
          <p:cNvSpPr txBox="1"/>
          <p:nvPr/>
        </p:nvSpPr>
        <p:spPr>
          <a:xfrm>
            <a:off x="341913" y="430463"/>
            <a:ext cx="8429100" cy="461665"/>
          </a:xfrm>
          <a:prstGeom prst="rect">
            <a:avLst/>
          </a:prstGeom>
          <a:noFill/>
          <a:ln>
            <a:noFill/>
          </a:ln>
        </p:spPr>
        <p:txBody>
          <a:bodyPr spcFirstLastPara="1" wrap="square" lIns="0" tIns="0" rIns="0" bIns="0" anchor="t" anchorCtr="0">
            <a:spAutoFit/>
          </a:bodyPr>
          <a:lstStyle/>
          <a:p>
            <a:pPr marL="0" lvl="0" indent="0" algn="l" rtl="0">
              <a:lnSpc>
                <a:spcPct val="120004"/>
              </a:lnSpc>
              <a:spcBef>
                <a:spcPts val="0"/>
              </a:spcBef>
              <a:spcAft>
                <a:spcPts val="0"/>
              </a:spcAft>
              <a:buClr>
                <a:schemeClr val="dk1"/>
              </a:buClr>
              <a:buFont typeface="Arial"/>
              <a:buNone/>
            </a:pPr>
            <a:r>
              <a:rPr lang="en-IN" sz="2500" dirty="0">
                <a:solidFill>
                  <a:srgbClr val="FF0000"/>
                </a:solidFill>
                <a:latin typeface="Times New Roman"/>
                <a:ea typeface="Times New Roman"/>
                <a:cs typeface="Times New Roman"/>
                <a:sym typeface="Times New Roman"/>
              </a:rPr>
              <a:t>Result Analysis :</a:t>
            </a:r>
          </a:p>
        </p:txBody>
      </p:sp>
      <p:sp>
        <p:nvSpPr>
          <p:cNvPr id="445" name="Google Shape;445;p54">
            <a:extLst>
              <a:ext uri="{FF2B5EF4-FFF2-40B4-BE49-F238E27FC236}">
                <a16:creationId xmlns:a16="http://schemas.microsoft.com/office/drawing/2014/main" id="{C9BF266B-8D53-B5C9-328C-4D521FE99398}"/>
              </a:ext>
            </a:extLst>
          </p:cNvPr>
          <p:cNvSpPr txBox="1"/>
          <p:nvPr/>
        </p:nvSpPr>
        <p:spPr>
          <a:xfrm>
            <a:off x="442976" y="1175246"/>
            <a:ext cx="8227200" cy="277200"/>
          </a:xfrm>
          <a:prstGeom prst="rect">
            <a:avLst/>
          </a:prstGeom>
          <a:noFill/>
          <a:ln>
            <a:noFill/>
          </a:ln>
        </p:spPr>
        <p:txBody>
          <a:bodyPr spcFirstLastPara="1" wrap="square" lIns="0" tIns="0" rIns="0" bIns="0" anchor="t" anchorCtr="0">
            <a:spAutoFit/>
          </a:bodyPr>
          <a:lstStyle/>
          <a:p>
            <a:pPr marL="457200" lvl="0" indent="0" algn="just" rtl="0">
              <a:lnSpc>
                <a:spcPct val="140423"/>
              </a:lnSpc>
              <a:spcBef>
                <a:spcPts val="0"/>
              </a:spcBef>
              <a:spcAft>
                <a:spcPts val="0"/>
              </a:spcAft>
              <a:buNone/>
            </a:pPr>
            <a:endParaRPr sz="1800">
              <a:latin typeface="Times New Roman"/>
              <a:ea typeface="Times New Roman"/>
              <a:cs typeface="Times New Roman"/>
              <a:sym typeface="Times New Roman"/>
            </a:endParaRPr>
          </a:p>
        </p:txBody>
      </p:sp>
      <p:grpSp>
        <p:nvGrpSpPr>
          <p:cNvPr id="446" name="Google Shape;446;p54">
            <a:extLst>
              <a:ext uri="{FF2B5EF4-FFF2-40B4-BE49-F238E27FC236}">
                <a16:creationId xmlns:a16="http://schemas.microsoft.com/office/drawing/2014/main" id="{0AF9FC26-60A8-AC1B-0908-A919C6405516}"/>
              </a:ext>
            </a:extLst>
          </p:cNvPr>
          <p:cNvGrpSpPr/>
          <p:nvPr/>
        </p:nvGrpSpPr>
        <p:grpSpPr>
          <a:xfrm>
            <a:off x="315336" y="840600"/>
            <a:ext cx="8513349" cy="26337"/>
            <a:chOff x="0" y="0"/>
            <a:chExt cx="22702265" cy="70231"/>
          </a:xfrm>
        </p:grpSpPr>
        <p:sp>
          <p:nvSpPr>
            <p:cNvPr id="447" name="Google Shape;447;p54">
              <a:extLst>
                <a:ext uri="{FF2B5EF4-FFF2-40B4-BE49-F238E27FC236}">
                  <a16:creationId xmlns:a16="http://schemas.microsoft.com/office/drawing/2014/main" id="{B7A0AF4A-5585-403E-8D12-F0AAD9300D20}"/>
                </a:ext>
              </a:extLst>
            </p:cNvPr>
            <p:cNvSpPr/>
            <p:nvPr/>
          </p:nvSpPr>
          <p:spPr>
            <a:xfrm>
              <a:off x="12700" y="12700"/>
              <a:ext cx="22676865" cy="44831"/>
            </a:xfrm>
            <a:custGeom>
              <a:avLst/>
              <a:gdLst/>
              <a:ahLst/>
              <a:cxnLst/>
              <a:rect l="l" t="t" r="r" b="b"/>
              <a:pathLst>
                <a:path w="22676865" h="44831" extrusionOk="0">
                  <a:moveTo>
                    <a:pt x="0" y="0"/>
                  </a:moveTo>
                  <a:lnTo>
                    <a:pt x="22676865" y="0"/>
                  </a:lnTo>
                  <a:lnTo>
                    <a:pt x="22676865" y="44831"/>
                  </a:lnTo>
                  <a:lnTo>
                    <a:pt x="0" y="44831"/>
                  </a:lnTo>
                  <a:close/>
                </a:path>
              </a:pathLst>
            </a:custGeom>
            <a:solidFill>
              <a:srgbClr val="000000"/>
            </a:solidFill>
            <a:ln>
              <a:noFill/>
            </a:ln>
          </p:spPr>
        </p:sp>
        <p:sp>
          <p:nvSpPr>
            <p:cNvPr id="448" name="Google Shape;448;p54">
              <a:extLst>
                <a:ext uri="{FF2B5EF4-FFF2-40B4-BE49-F238E27FC236}">
                  <a16:creationId xmlns:a16="http://schemas.microsoft.com/office/drawing/2014/main" id="{17400E8F-AA95-8D2C-3BB5-B95927023F41}"/>
                </a:ext>
              </a:extLst>
            </p:cNvPr>
            <p:cNvSpPr/>
            <p:nvPr/>
          </p:nvSpPr>
          <p:spPr>
            <a:xfrm>
              <a:off x="0" y="0"/>
              <a:ext cx="22702265" cy="70231"/>
            </a:xfrm>
            <a:custGeom>
              <a:avLst/>
              <a:gdLst/>
              <a:ahLst/>
              <a:cxnLst/>
              <a:rect l="l" t="t" r="r" b="b"/>
              <a:pathLst>
                <a:path w="22702265" h="70231" extrusionOk="0">
                  <a:moveTo>
                    <a:pt x="12700" y="0"/>
                  </a:moveTo>
                  <a:lnTo>
                    <a:pt x="22689565" y="0"/>
                  </a:lnTo>
                  <a:cubicBezTo>
                    <a:pt x="22696551" y="0"/>
                    <a:pt x="22702265" y="5715"/>
                    <a:pt x="22702265" y="12700"/>
                  </a:cubicBezTo>
                  <a:lnTo>
                    <a:pt x="22702265" y="57531"/>
                  </a:lnTo>
                  <a:cubicBezTo>
                    <a:pt x="22702265" y="64516"/>
                    <a:pt x="22696551" y="70231"/>
                    <a:pt x="22689565" y="70231"/>
                  </a:cubicBezTo>
                  <a:lnTo>
                    <a:pt x="12700" y="70231"/>
                  </a:lnTo>
                  <a:cubicBezTo>
                    <a:pt x="5715" y="70231"/>
                    <a:pt x="0" y="64516"/>
                    <a:pt x="0" y="57531"/>
                  </a:cubicBezTo>
                  <a:lnTo>
                    <a:pt x="0" y="12700"/>
                  </a:lnTo>
                  <a:cubicBezTo>
                    <a:pt x="0" y="5715"/>
                    <a:pt x="5715" y="0"/>
                    <a:pt x="12700" y="0"/>
                  </a:cubicBezTo>
                  <a:moveTo>
                    <a:pt x="12700" y="25400"/>
                  </a:moveTo>
                  <a:lnTo>
                    <a:pt x="12700" y="12700"/>
                  </a:lnTo>
                  <a:lnTo>
                    <a:pt x="25400" y="12700"/>
                  </a:lnTo>
                  <a:lnTo>
                    <a:pt x="25400" y="57531"/>
                  </a:lnTo>
                  <a:lnTo>
                    <a:pt x="12700" y="57531"/>
                  </a:lnTo>
                  <a:lnTo>
                    <a:pt x="12700" y="44831"/>
                  </a:lnTo>
                  <a:lnTo>
                    <a:pt x="22689565" y="44831"/>
                  </a:lnTo>
                  <a:lnTo>
                    <a:pt x="22689565" y="57531"/>
                  </a:lnTo>
                  <a:lnTo>
                    <a:pt x="22676865" y="57531"/>
                  </a:lnTo>
                  <a:lnTo>
                    <a:pt x="22676865" y="12700"/>
                  </a:lnTo>
                  <a:lnTo>
                    <a:pt x="22689565" y="12700"/>
                  </a:lnTo>
                  <a:lnTo>
                    <a:pt x="22689565" y="25400"/>
                  </a:lnTo>
                  <a:lnTo>
                    <a:pt x="12700" y="25400"/>
                  </a:lnTo>
                  <a:close/>
                </a:path>
              </a:pathLst>
            </a:custGeom>
            <a:solidFill>
              <a:srgbClr val="595959"/>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grpSp>
      <p:sp>
        <p:nvSpPr>
          <p:cNvPr id="449" name="Google Shape;449;p54">
            <a:extLst>
              <a:ext uri="{FF2B5EF4-FFF2-40B4-BE49-F238E27FC236}">
                <a16:creationId xmlns:a16="http://schemas.microsoft.com/office/drawing/2014/main" id="{EC841D8C-6FCC-B27B-8912-E332927A6181}"/>
              </a:ext>
            </a:extLst>
          </p:cNvPr>
          <p:cNvSpPr txBox="1"/>
          <p:nvPr/>
        </p:nvSpPr>
        <p:spPr>
          <a:xfrm>
            <a:off x="314715" y="710044"/>
            <a:ext cx="3671100" cy="107700"/>
          </a:xfrm>
          <a:prstGeom prst="rect">
            <a:avLst/>
          </a:prstGeom>
          <a:noFill/>
          <a:ln>
            <a:noFill/>
          </a:ln>
        </p:spPr>
        <p:txBody>
          <a:bodyPr spcFirstLastPara="1" wrap="square" lIns="0" tIns="0" rIns="0" bIns="0" anchor="t" anchorCtr="0">
            <a:spAutoFit/>
          </a:bodyPr>
          <a:lstStyle/>
          <a:p>
            <a:pPr marL="0" marR="0" lvl="0" indent="0" algn="l" rtl="0">
              <a:lnSpc>
                <a:spcPct val="119996"/>
              </a:lnSpc>
              <a:spcBef>
                <a:spcPts val="0"/>
              </a:spcBef>
              <a:spcAft>
                <a:spcPts val="0"/>
              </a:spcAft>
              <a:buNone/>
            </a:pPr>
            <a:endParaRPr sz="700"/>
          </a:p>
        </p:txBody>
      </p:sp>
      <p:sp>
        <p:nvSpPr>
          <p:cNvPr id="450" name="Google Shape;450;p54">
            <a:extLst>
              <a:ext uri="{FF2B5EF4-FFF2-40B4-BE49-F238E27FC236}">
                <a16:creationId xmlns:a16="http://schemas.microsoft.com/office/drawing/2014/main" id="{D7B8AD49-DF44-5673-3FF3-03E2D3E23784}"/>
              </a:ext>
            </a:extLst>
          </p:cNvPr>
          <p:cNvSpPr/>
          <p:nvPr/>
        </p:nvSpPr>
        <p:spPr>
          <a:xfrm>
            <a:off x="147750" y="142125"/>
            <a:ext cx="8865441" cy="4859226"/>
          </a:xfrm>
          <a:custGeom>
            <a:avLst/>
            <a:gdLst/>
            <a:ahLst/>
            <a:cxnLst/>
            <a:rect l="l" t="t" r="r" b="b"/>
            <a:pathLst>
              <a:path w="23641177" h="12957937" extrusionOk="0">
                <a:moveTo>
                  <a:pt x="25400" y="0"/>
                </a:moveTo>
                <a:lnTo>
                  <a:pt x="23615777" y="0"/>
                </a:lnTo>
                <a:cubicBezTo>
                  <a:pt x="23629747" y="0"/>
                  <a:pt x="23641177" y="11430"/>
                  <a:pt x="23641177" y="25400"/>
                </a:cubicBezTo>
                <a:lnTo>
                  <a:pt x="23641177" y="12932537"/>
                </a:lnTo>
                <a:cubicBezTo>
                  <a:pt x="23641177" y="12946507"/>
                  <a:pt x="23629747" y="12957937"/>
                  <a:pt x="23615777" y="12957937"/>
                </a:cubicBezTo>
                <a:lnTo>
                  <a:pt x="25400" y="12957937"/>
                </a:lnTo>
                <a:cubicBezTo>
                  <a:pt x="11430" y="12957937"/>
                  <a:pt x="0" y="12946507"/>
                  <a:pt x="0" y="12932537"/>
                </a:cubicBezTo>
                <a:lnTo>
                  <a:pt x="0" y="25400"/>
                </a:lnTo>
                <a:cubicBezTo>
                  <a:pt x="0" y="11430"/>
                  <a:pt x="11430" y="0"/>
                  <a:pt x="25400" y="0"/>
                </a:cubicBezTo>
                <a:moveTo>
                  <a:pt x="25400" y="50800"/>
                </a:moveTo>
                <a:lnTo>
                  <a:pt x="25400" y="25400"/>
                </a:lnTo>
                <a:lnTo>
                  <a:pt x="50800" y="25400"/>
                </a:lnTo>
                <a:lnTo>
                  <a:pt x="50800" y="12932537"/>
                </a:lnTo>
                <a:lnTo>
                  <a:pt x="25400" y="12932537"/>
                </a:lnTo>
                <a:lnTo>
                  <a:pt x="25400" y="12907137"/>
                </a:lnTo>
                <a:lnTo>
                  <a:pt x="23615777" y="12907137"/>
                </a:lnTo>
                <a:lnTo>
                  <a:pt x="23615777" y="12932537"/>
                </a:lnTo>
                <a:lnTo>
                  <a:pt x="23590377" y="12932537"/>
                </a:lnTo>
                <a:lnTo>
                  <a:pt x="23590377" y="25400"/>
                </a:lnTo>
                <a:lnTo>
                  <a:pt x="23615777" y="25400"/>
                </a:lnTo>
                <a:lnTo>
                  <a:pt x="23615777" y="50800"/>
                </a:lnTo>
                <a:lnTo>
                  <a:pt x="25400" y="50800"/>
                </a:lnTo>
                <a:close/>
              </a:path>
            </a:pathLst>
          </a:custGeom>
          <a:solidFill>
            <a:srgbClr val="000000"/>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4" name="Google Shape;434;p53">
            <a:extLst>
              <a:ext uri="{FF2B5EF4-FFF2-40B4-BE49-F238E27FC236}">
                <a16:creationId xmlns:a16="http://schemas.microsoft.com/office/drawing/2014/main" id="{6BD60E6D-92C0-CAE4-8DDB-9A02A4CE6348}"/>
              </a:ext>
            </a:extLst>
          </p:cNvPr>
          <p:cNvSpPr txBox="1"/>
          <p:nvPr/>
        </p:nvSpPr>
        <p:spPr>
          <a:xfrm>
            <a:off x="341925" y="1090649"/>
            <a:ext cx="3239475" cy="199667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r>
              <a:rPr lang="en" sz="1700" b="1" dirty="0">
                <a:solidFill>
                  <a:schemeClr val="dk1"/>
                </a:solidFill>
                <a:latin typeface="Times New Roman"/>
                <a:ea typeface="Times New Roman"/>
                <a:cs typeface="Times New Roman"/>
                <a:sym typeface="Times New Roman"/>
              </a:rPr>
              <a:t>Total Allocated Bandwidth Comparison:</a:t>
            </a:r>
          </a:p>
          <a:p>
            <a:pPr marL="0" lvl="0" indent="0" algn="l" rtl="0">
              <a:lnSpc>
                <a:spcPct val="115000"/>
              </a:lnSpc>
              <a:spcBef>
                <a:spcPts val="1200"/>
              </a:spcBef>
              <a:spcAft>
                <a:spcPts val="0"/>
              </a:spcAft>
              <a:buNone/>
            </a:pPr>
            <a:r>
              <a:rPr lang="en-IN" sz="1700" dirty="0">
                <a:solidFill>
                  <a:schemeClr val="dk1"/>
                </a:solidFill>
                <a:latin typeface="Times New Roman"/>
                <a:ea typeface="Times New Roman"/>
                <a:cs typeface="Times New Roman"/>
                <a:sym typeface="Times New Roman"/>
              </a:rPr>
              <a:t>- Better resource allocation and QoS enforcements with lesser bandwidth.</a:t>
            </a:r>
            <a:endParaRPr sz="1700" dirty="0">
              <a:solidFill>
                <a:schemeClr val="dk1"/>
              </a:solidFill>
              <a:latin typeface="Times New Roman"/>
              <a:ea typeface="Times New Roman"/>
              <a:cs typeface="Times New Roman"/>
              <a:sym typeface="Times New Roman"/>
            </a:endParaRPr>
          </a:p>
        </p:txBody>
      </p:sp>
      <p:pic>
        <p:nvPicPr>
          <p:cNvPr id="5" name="Picture 4">
            <a:extLst>
              <a:ext uri="{FF2B5EF4-FFF2-40B4-BE49-F238E27FC236}">
                <a16:creationId xmlns:a16="http://schemas.microsoft.com/office/drawing/2014/main" id="{2B3070A3-C445-1E05-3D1C-EAF43629B834}"/>
              </a:ext>
            </a:extLst>
          </p:cNvPr>
          <p:cNvPicPr>
            <a:picLocks noChangeAspect="1"/>
          </p:cNvPicPr>
          <p:nvPr/>
        </p:nvPicPr>
        <p:blipFill>
          <a:blip r:embed="rId3"/>
          <a:srcRect t="-1212" b="1"/>
          <a:stretch/>
        </p:blipFill>
        <p:spPr>
          <a:xfrm>
            <a:off x="3490912" y="1009650"/>
            <a:ext cx="5414850" cy="3891343"/>
          </a:xfrm>
          <a:prstGeom prst="rect">
            <a:avLst/>
          </a:prstGeom>
        </p:spPr>
      </p:pic>
      <p:sp>
        <p:nvSpPr>
          <p:cNvPr id="6" name="Rectangle 5">
            <a:extLst>
              <a:ext uri="{FF2B5EF4-FFF2-40B4-BE49-F238E27FC236}">
                <a16:creationId xmlns:a16="http://schemas.microsoft.com/office/drawing/2014/main" id="{2475E2CE-AEED-A14A-6A5B-7784523C91D9}"/>
              </a:ext>
            </a:extLst>
          </p:cNvPr>
          <p:cNvSpPr/>
          <p:nvPr/>
        </p:nvSpPr>
        <p:spPr>
          <a:xfrm>
            <a:off x="5076825" y="1090649"/>
            <a:ext cx="2709863" cy="13807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80271453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43">
          <a:extLst>
            <a:ext uri="{FF2B5EF4-FFF2-40B4-BE49-F238E27FC236}">
              <a16:creationId xmlns:a16="http://schemas.microsoft.com/office/drawing/2014/main" id="{16045341-0127-135F-2196-F65A710EB1BB}"/>
            </a:ext>
          </a:extLst>
        </p:cNvPr>
        <p:cNvGrpSpPr/>
        <p:nvPr/>
      </p:nvGrpSpPr>
      <p:grpSpPr>
        <a:xfrm>
          <a:off x="0" y="0"/>
          <a:ext cx="0" cy="0"/>
          <a:chOff x="0" y="0"/>
          <a:chExt cx="0" cy="0"/>
        </a:xfrm>
      </p:grpSpPr>
      <p:sp>
        <p:nvSpPr>
          <p:cNvPr id="444" name="Google Shape;444;p54">
            <a:extLst>
              <a:ext uri="{FF2B5EF4-FFF2-40B4-BE49-F238E27FC236}">
                <a16:creationId xmlns:a16="http://schemas.microsoft.com/office/drawing/2014/main" id="{CF2D81CA-C07D-475A-2F59-FA69B210404A}"/>
              </a:ext>
            </a:extLst>
          </p:cNvPr>
          <p:cNvSpPr txBox="1"/>
          <p:nvPr/>
        </p:nvSpPr>
        <p:spPr>
          <a:xfrm>
            <a:off x="341913" y="430463"/>
            <a:ext cx="8429100" cy="461665"/>
          </a:xfrm>
          <a:prstGeom prst="rect">
            <a:avLst/>
          </a:prstGeom>
          <a:noFill/>
          <a:ln>
            <a:noFill/>
          </a:ln>
        </p:spPr>
        <p:txBody>
          <a:bodyPr spcFirstLastPara="1" wrap="square" lIns="0" tIns="0" rIns="0" bIns="0" anchor="t" anchorCtr="0">
            <a:spAutoFit/>
          </a:bodyPr>
          <a:lstStyle/>
          <a:p>
            <a:pPr marL="0" lvl="0" indent="0" algn="l" rtl="0">
              <a:lnSpc>
                <a:spcPct val="120004"/>
              </a:lnSpc>
              <a:spcBef>
                <a:spcPts val="0"/>
              </a:spcBef>
              <a:spcAft>
                <a:spcPts val="0"/>
              </a:spcAft>
              <a:buClr>
                <a:schemeClr val="dk1"/>
              </a:buClr>
              <a:buFont typeface="Arial"/>
              <a:buNone/>
            </a:pPr>
            <a:r>
              <a:rPr lang="en-IN" sz="2500" dirty="0">
                <a:solidFill>
                  <a:srgbClr val="FF0000"/>
                </a:solidFill>
                <a:latin typeface="Times New Roman"/>
                <a:ea typeface="Times New Roman"/>
                <a:cs typeface="Times New Roman"/>
                <a:sym typeface="Times New Roman"/>
              </a:rPr>
              <a:t>Result Analysis :</a:t>
            </a:r>
          </a:p>
        </p:txBody>
      </p:sp>
      <p:sp>
        <p:nvSpPr>
          <p:cNvPr id="445" name="Google Shape;445;p54">
            <a:extLst>
              <a:ext uri="{FF2B5EF4-FFF2-40B4-BE49-F238E27FC236}">
                <a16:creationId xmlns:a16="http://schemas.microsoft.com/office/drawing/2014/main" id="{AC768DF0-6556-AF27-9435-9686FE194333}"/>
              </a:ext>
            </a:extLst>
          </p:cNvPr>
          <p:cNvSpPr txBox="1"/>
          <p:nvPr/>
        </p:nvSpPr>
        <p:spPr>
          <a:xfrm>
            <a:off x="442976" y="1175246"/>
            <a:ext cx="8227200" cy="277200"/>
          </a:xfrm>
          <a:prstGeom prst="rect">
            <a:avLst/>
          </a:prstGeom>
          <a:noFill/>
          <a:ln>
            <a:noFill/>
          </a:ln>
        </p:spPr>
        <p:txBody>
          <a:bodyPr spcFirstLastPara="1" wrap="square" lIns="0" tIns="0" rIns="0" bIns="0" anchor="t" anchorCtr="0">
            <a:spAutoFit/>
          </a:bodyPr>
          <a:lstStyle/>
          <a:p>
            <a:pPr marL="457200" lvl="0" indent="0" algn="just" rtl="0">
              <a:lnSpc>
                <a:spcPct val="140423"/>
              </a:lnSpc>
              <a:spcBef>
                <a:spcPts val="0"/>
              </a:spcBef>
              <a:spcAft>
                <a:spcPts val="0"/>
              </a:spcAft>
              <a:buNone/>
            </a:pPr>
            <a:endParaRPr sz="1800">
              <a:latin typeface="Times New Roman"/>
              <a:ea typeface="Times New Roman"/>
              <a:cs typeface="Times New Roman"/>
              <a:sym typeface="Times New Roman"/>
            </a:endParaRPr>
          </a:p>
        </p:txBody>
      </p:sp>
      <p:grpSp>
        <p:nvGrpSpPr>
          <p:cNvPr id="446" name="Google Shape;446;p54">
            <a:extLst>
              <a:ext uri="{FF2B5EF4-FFF2-40B4-BE49-F238E27FC236}">
                <a16:creationId xmlns:a16="http://schemas.microsoft.com/office/drawing/2014/main" id="{58897FBE-8287-0973-7FCD-149A6FB26B82}"/>
              </a:ext>
            </a:extLst>
          </p:cNvPr>
          <p:cNvGrpSpPr/>
          <p:nvPr/>
        </p:nvGrpSpPr>
        <p:grpSpPr>
          <a:xfrm>
            <a:off x="315336" y="840600"/>
            <a:ext cx="8513349" cy="26337"/>
            <a:chOff x="0" y="0"/>
            <a:chExt cx="22702265" cy="70231"/>
          </a:xfrm>
        </p:grpSpPr>
        <p:sp>
          <p:nvSpPr>
            <p:cNvPr id="447" name="Google Shape;447;p54">
              <a:extLst>
                <a:ext uri="{FF2B5EF4-FFF2-40B4-BE49-F238E27FC236}">
                  <a16:creationId xmlns:a16="http://schemas.microsoft.com/office/drawing/2014/main" id="{E667A74C-26C5-D3A4-5FF3-0163C433D75B}"/>
                </a:ext>
              </a:extLst>
            </p:cNvPr>
            <p:cNvSpPr/>
            <p:nvPr/>
          </p:nvSpPr>
          <p:spPr>
            <a:xfrm>
              <a:off x="12700" y="12700"/>
              <a:ext cx="22676865" cy="44831"/>
            </a:xfrm>
            <a:custGeom>
              <a:avLst/>
              <a:gdLst/>
              <a:ahLst/>
              <a:cxnLst/>
              <a:rect l="l" t="t" r="r" b="b"/>
              <a:pathLst>
                <a:path w="22676865" h="44831" extrusionOk="0">
                  <a:moveTo>
                    <a:pt x="0" y="0"/>
                  </a:moveTo>
                  <a:lnTo>
                    <a:pt x="22676865" y="0"/>
                  </a:lnTo>
                  <a:lnTo>
                    <a:pt x="22676865" y="44831"/>
                  </a:lnTo>
                  <a:lnTo>
                    <a:pt x="0" y="44831"/>
                  </a:lnTo>
                  <a:close/>
                </a:path>
              </a:pathLst>
            </a:custGeom>
            <a:solidFill>
              <a:srgbClr val="000000"/>
            </a:solidFill>
            <a:ln>
              <a:noFill/>
            </a:ln>
          </p:spPr>
        </p:sp>
        <p:sp>
          <p:nvSpPr>
            <p:cNvPr id="448" name="Google Shape;448;p54">
              <a:extLst>
                <a:ext uri="{FF2B5EF4-FFF2-40B4-BE49-F238E27FC236}">
                  <a16:creationId xmlns:a16="http://schemas.microsoft.com/office/drawing/2014/main" id="{8EB8B3F9-5D51-0CDC-8F0D-8EC3AD935250}"/>
                </a:ext>
              </a:extLst>
            </p:cNvPr>
            <p:cNvSpPr/>
            <p:nvPr/>
          </p:nvSpPr>
          <p:spPr>
            <a:xfrm>
              <a:off x="0" y="0"/>
              <a:ext cx="22702265" cy="70231"/>
            </a:xfrm>
            <a:custGeom>
              <a:avLst/>
              <a:gdLst/>
              <a:ahLst/>
              <a:cxnLst/>
              <a:rect l="l" t="t" r="r" b="b"/>
              <a:pathLst>
                <a:path w="22702265" h="70231" extrusionOk="0">
                  <a:moveTo>
                    <a:pt x="12700" y="0"/>
                  </a:moveTo>
                  <a:lnTo>
                    <a:pt x="22689565" y="0"/>
                  </a:lnTo>
                  <a:cubicBezTo>
                    <a:pt x="22696551" y="0"/>
                    <a:pt x="22702265" y="5715"/>
                    <a:pt x="22702265" y="12700"/>
                  </a:cubicBezTo>
                  <a:lnTo>
                    <a:pt x="22702265" y="57531"/>
                  </a:lnTo>
                  <a:cubicBezTo>
                    <a:pt x="22702265" y="64516"/>
                    <a:pt x="22696551" y="70231"/>
                    <a:pt x="22689565" y="70231"/>
                  </a:cubicBezTo>
                  <a:lnTo>
                    <a:pt x="12700" y="70231"/>
                  </a:lnTo>
                  <a:cubicBezTo>
                    <a:pt x="5715" y="70231"/>
                    <a:pt x="0" y="64516"/>
                    <a:pt x="0" y="57531"/>
                  </a:cubicBezTo>
                  <a:lnTo>
                    <a:pt x="0" y="12700"/>
                  </a:lnTo>
                  <a:cubicBezTo>
                    <a:pt x="0" y="5715"/>
                    <a:pt x="5715" y="0"/>
                    <a:pt x="12700" y="0"/>
                  </a:cubicBezTo>
                  <a:moveTo>
                    <a:pt x="12700" y="25400"/>
                  </a:moveTo>
                  <a:lnTo>
                    <a:pt x="12700" y="12700"/>
                  </a:lnTo>
                  <a:lnTo>
                    <a:pt x="25400" y="12700"/>
                  </a:lnTo>
                  <a:lnTo>
                    <a:pt x="25400" y="57531"/>
                  </a:lnTo>
                  <a:lnTo>
                    <a:pt x="12700" y="57531"/>
                  </a:lnTo>
                  <a:lnTo>
                    <a:pt x="12700" y="44831"/>
                  </a:lnTo>
                  <a:lnTo>
                    <a:pt x="22689565" y="44831"/>
                  </a:lnTo>
                  <a:lnTo>
                    <a:pt x="22689565" y="57531"/>
                  </a:lnTo>
                  <a:lnTo>
                    <a:pt x="22676865" y="57531"/>
                  </a:lnTo>
                  <a:lnTo>
                    <a:pt x="22676865" y="12700"/>
                  </a:lnTo>
                  <a:lnTo>
                    <a:pt x="22689565" y="12700"/>
                  </a:lnTo>
                  <a:lnTo>
                    <a:pt x="22689565" y="25400"/>
                  </a:lnTo>
                  <a:lnTo>
                    <a:pt x="12700" y="25400"/>
                  </a:lnTo>
                  <a:close/>
                </a:path>
              </a:pathLst>
            </a:custGeom>
            <a:solidFill>
              <a:srgbClr val="595959"/>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grpSp>
      <p:sp>
        <p:nvSpPr>
          <p:cNvPr id="449" name="Google Shape;449;p54">
            <a:extLst>
              <a:ext uri="{FF2B5EF4-FFF2-40B4-BE49-F238E27FC236}">
                <a16:creationId xmlns:a16="http://schemas.microsoft.com/office/drawing/2014/main" id="{8C0F7A3D-34BC-77EE-0120-E65C58603CF0}"/>
              </a:ext>
            </a:extLst>
          </p:cNvPr>
          <p:cNvSpPr txBox="1"/>
          <p:nvPr/>
        </p:nvSpPr>
        <p:spPr>
          <a:xfrm>
            <a:off x="314715" y="710044"/>
            <a:ext cx="3671100" cy="107700"/>
          </a:xfrm>
          <a:prstGeom prst="rect">
            <a:avLst/>
          </a:prstGeom>
          <a:noFill/>
          <a:ln>
            <a:noFill/>
          </a:ln>
        </p:spPr>
        <p:txBody>
          <a:bodyPr spcFirstLastPara="1" wrap="square" lIns="0" tIns="0" rIns="0" bIns="0" anchor="t" anchorCtr="0">
            <a:spAutoFit/>
          </a:bodyPr>
          <a:lstStyle/>
          <a:p>
            <a:pPr marL="0" marR="0" lvl="0" indent="0" algn="l" rtl="0">
              <a:lnSpc>
                <a:spcPct val="119996"/>
              </a:lnSpc>
              <a:spcBef>
                <a:spcPts val="0"/>
              </a:spcBef>
              <a:spcAft>
                <a:spcPts val="0"/>
              </a:spcAft>
              <a:buNone/>
            </a:pPr>
            <a:endParaRPr sz="700"/>
          </a:p>
        </p:txBody>
      </p:sp>
      <p:sp>
        <p:nvSpPr>
          <p:cNvPr id="450" name="Google Shape;450;p54">
            <a:extLst>
              <a:ext uri="{FF2B5EF4-FFF2-40B4-BE49-F238E27FC236}">
                <a16:creationId xmlns:a16="http://schemas.microsoft.com/office/drawing/2014/main" id="{BE79F69D-FA42-70D1-B88A-16AF75E19054}"/>
              </a:ext>
            </a:extLst>
          </p:cNvPr>
          <p:cNvSpPr/>
          <p:nvPr/>
        </p:nvSpPr>
        <p:spPr>
          <a:xfrm>
            <a:off x="147750" y="142125"/>
            <a:ext cx="8865441" cy="4859226"/>
          </a:xfrm>
          <a:custGeom>
            <a:avLst/>
            <a:gdLst/>
            <a:ahLst/>
            <a:cxnLst/>
            <a:rect l="l" t="t" r="r" b="b"/>
            <a:pathLst>
              <a:path w="23641177" h="12957937" extrusionOk="0">
                <a:moveTo>
                  <a:pt x="25400" y="0"/>
                </a:moveTo>
                <a:lnTo>
                  <a:pt x="23615777" y="0"/>
                </a:lnTo>
                <a:cubicBezTo>
                  <a:pt x="23629747" y="0"/>
                  <a:pt x="23641177" y="11430"/>
                  <a:pt x="23641177" y="25400"/>
                </a:cubicBezTo>
                <a:lnTo>
                  <a:pt x="23641177" y="12932537"/>
                </a:lnTo>
                <a:cubicBezTo>
                  <a:pt x="23641177" y="12946507"/>
                  <a:pt x="23629747" y="12957937"/>
                  <a:pt x="23615777" y="12957937"/>
                </a:cubicBezTo>
                <a:lnTo>
                  <a:pt x="25400" y="12957937"/>
                </a:lnTo>
                <a:cubicBezTo>
                  <a:pt x="11430" y="12957937"/>
                  <a:pt x="0" y="12946507"/>
                  <a:pt x="0" y="12932537"/>
                </a:cubicBezTo>
                <a:lnTo>
                  <a:pt x="0" y="25400"/>
                </a:lnTo>
                <a:cubicBezTo>
                  <a:pt x="0" y="11430"/>
                  <a:pt x="11430" y="0"/>
                  <a:pt x="25400" y="0"/>
                </a:cubicBezTo>
                <a:moveTo>
                  <a:pt x="25400" y="50800"/>
                </a:moveTo>
                <a:lnTo>
                  <a:pt x="25400" y="25400"/>
                </a:lnTo>
                <a:lnTo>
                  <a:pt x="50800" y="25400"/>
                </a:lnTo>
                <a:lnTo>
                  <a:pt x="50800" y="12932537"/>
                </a:lnTo>
                <a:lnTo>
                  <a:pt x="25400" y="12932537"/>
                </a:lnTo>
                <a:lnTo>
                  <a:pt x="25400" y="12907137"/>
                </a:lnTo>
                <a:lnTo>
                  <a:pt x="23615777" y="12907137"/>
                </a:lnTo>
                <a:lnTo>
                  <a:pt x="23615777" y="12932537"/>
                </a:lnTo>
                <a:lnTo>
                  <a:pt x="23590377" y="12932537"/>
                </a:lnTo>
                <a:lnTo>
                  <a:pt x="23590377" y="25400"/>
                </a:lnTo>
                <a:lnTo>
                  <a:pt x="23615777" y="25400"/>
                </a:lnTo>
                <a:lnTo>
                  <a:pt x="23615777" y="50800"/>
                </a:lnTo>
                <a:lnTo>
                  <a:pt x="25400" y="50800"/>
                </a:lnTo>
                <a:close/>
              </a:path>
            </a:pathLst>
          </a:custGeom>
          <a:solidFill>
            <a:srgbClr val="000000"/>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pic>
        <p:nvPicPr>
          <p:cNvPr id="3" name="Picture 2">
            <a:extLst>
              <a:ext uri="{FF2B5EF4-FFF2-40B4-BE49-F238E27FC236}">
                <a16:creationId xmlns:a16="http://schemas.microsoft.com/office/drawing/2014/main" id="{0995A6F4-9FBD-132D-58D5-E166EE6EFF8F}"/>
              </a:ext>
            </a:extLst>
          </p:cNvPr>
          <p:cNvPicPr>
            <a:picLocks noChangeAspect="1"/>
          </p:cNvPicPr>
          <p:nvPr/>
        </p:nvPicPr>
        <p:blipFill>
          <a:blip r:embed="rId3"/>
          <a:stretch>
            <a:fillRect/>
          </a:stretch>
        </p:blipFill>
        <p:spPr>
          <a:xfrm>
            <a:off x="226158" y="1071700"/>
            <a:ext cx="4150292" cy="3107470"/>
          </a:xfrm>
          <a:prstGeom prst="rect">
            <a:avLst/>
          </a:prstGeom>
        </p:spPr>
      </p:pic>
      <p:pic>
        <p:nvPicPr>
          <p:cNvPr id="7" name="Picture 6">
            <a:extLst>
              <a:ext uri="{FF2B5EF4-FFF2-40B4-BE49-F238E27FC236}">
                <a16:creationId xmlns:a16="http://schemas.microsoft.com/office/drawing/2014/main" id="{D5B2EEF8-982A-2C26-20BA-29A7C8B1C70B}"/>
              </a:ext>
            </a:extLst>
          </p:cNvPr>
          <p:cNvPicPr>
            <a:picLocks noChangeAspect="1"/>
          </p:cNvPicPr>
          <p:nvPr/>
        </p:nvPicPr>
        <p:blipFill>
          <a:blip r:embed="rId4"/>
          <a:stretch>
            <a:fillRect/>
          </a:stretch>
        </p:blipFill>
        <p:spPr>
          <a:xfrm>
            <a:off x="4673630" y="1067405"/>
            <a:ext cx="4150292" cy="3107470"/>
          </a:xfrm>
          <a:prstGeom prst="rect">
            <a:avLst/>
          </a:prstGeom>
        </p:spPr>
      </p:pic>
      <p:sp>
        <p:nvSpPr>
          <p:cNvPr id="8" name="Google Shape;434;p53">
            <a:extLst>
              <a:ext uri="{FF2B5EF4-FFF2-40B4-BE49-F238E27FC236}">
                <a16:creationId xmlns:a16="http://schemas.microsoft.com/office/drawing/2014/main" id="{4DF4D6F1-A417-DB69-F101-26EBCAF2B531}"/>
              </a:ext>
            </a:extLst>
          </p:cNvPr>
          <p:cNvSpPr txBox="1"/>
          <p:nvPr/>
        </p:nvSpPr>
        <p:spPr>
          <a:xfrm>
            <a:off x="1801088" y="4278421"/>
            <a:ext cx="8139649" cy="639376"/>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r>
              <a:rPr lang="en-IN" sz="1600" b="1" dirty="0">
                <a:solidFill>
                  <a:schemeClr val="dk1"/>
                </a:solidFill>
                <a:latin typeface="Times New Roman"/>
                <a:ea typeface="Times New Roman"/>
                <a:cs typeface="Times New Roman"/>
                <a:sym typeface="Times New Roman"/>
              </a:rPr>
              <a:t>- Reduced distance improves Latency and Signal Strength</a:t>
            </a:r>
            <a:endParaRPr sz="1600" b="1" dirty="0">
              <a:solidFill>
                <a:schemeClr val="dk1"/>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408406092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43">
          <a:extLst>
            <a:ext uri="{FF2B5EF4-FFF2-40B4-BE49-F238E27FC236}">
              <a16:creationId xmlns:a16="http://schemas.microsoft.com/office/drawing/2014/main" id="{9947BC3D-5E1C-9ADC-DE8C-5C2AD797BAB1}"/>
            </a:ext>
          </a:extLst>
        </p:cNvPr>
        <p:cNvGrpSpPr/>
        <p:nvPr/>
      </p:nvGrpSpPr>
      <p:grpSpPr>
        <a:xfrm>
          <a:off x="0" y="0"/>
          <a:ext cx="0" cy="0"/>
          <a:chOff x="0" y="0"/>
          <a:chExt cx="0" cy="0"/>
        </a:xfrm>
      </p:grpSpPr>
      <p:sp>
        <p:nvSpPr>
          <p:cNvPr id="444" name="Google Shape;444;p54">
            <a:extLst>
              <a:ext uri="{FF2B5EF4-FFF2-40B4-BE49-F238E27FC236}">
                <a16:creationId xmlns:a16="http://schemas.microsoft.com/office/drawing/2014/main" id="{10214C06-D8B1-FB6E-D3AB-B43A1ACC6014}"/>
              </a:ext>
            </a:extLst>
          </p:cNvPr>
          <p:cNvSpPr txBox="1"/>
          <p:nvPr/>
        </p:nvSpPr>
        <p:spPr>
          <a:xfrm>
            <a:off x="341913" y="430463"/>
            <a:ext cx="8429100" cy="461665"/>
          </a:xfrm>
          <a:prstGeom prst="rect">
            <a:avLst/>
          </a:prstGeom>
          <a:noFill/>
          <a:ln>
            <a:noFill/>
          </a:ln>
        </p:spPr>
        <p:txBody>
          <a:bodyPr spcFirstLastPara="1" wrap="square" lIns="0" tIns="0" rIns="0" bIns="0" anchor="t" anchorCtr="0">
            <a:spAutoFit/>
          </a:bodyPr>
          <a:lstStyle/>
          <a:p>
            <a:pPr marL="0" lvl="0" indent="0" algn="l" rtl="0">
              <a:lnSpc>
                <a:spcPct val="120004"/>
              </a:lnSpc>
              <a:spcBef>
                <a:spcPts val="0"/>
              </a:spcBef>
              <a:spcAft>
                <a:spcPts val="0"/>
              </a:spcAft>
              <a:buClr>
                <a:schemeClr val="dk1"/>
              </a:buClr>
              <a:buFont typeface="Arial"/>
              <a:buNone/>
            </a:pPr>
            <a:r>
              <a:rPr lang="en-IN" sz="2500" dirty="0">
                <a:solidFill>
                  <a:srgbClr val="FF0000"/>
                </a:solidFill>
                <a:latin typeface="Times New Roman"/>
                <a:ea typeface="Times New Roman"/>
                <a:cs typeface="Times New Roman"/>
                <a:sym typeface="Times New Roman"/>
              </a:rPr>
              <a:t>Result Analysis :</a:t>
            </a:r>
          </a:p>
        </p:txBody>
      </p:sp>
      <p:sp>
        <p:nvSpPr>
          <p:cNvPr id="445" name="Google Shape;445;p54">
            <a:extLst>
              <a:ext uri="{FF2B5EF4-FFF2-40B4-BE49-F238E27FC236}">
                <a16:creationId xmlns:a16="http://schemas.microsoft.com/office/drawing/2014/main" id="{8653740B-87DB-85DB-9292-D7CB97D67806}"/>
              </a:ext>
            </a:extLst>
          </p:cNvPr>
          <p:cNvSpPr txBox="1"/>
          <p:nvPr/>
        </p:nvSpPr>
        <p:spPr>
          <a:xfrm>
            <a:off x="442976" y="1175246"/>
            <a:ext cx="8227200" cy="277200"/>
          </a:xfrm>
          <a:prstGeom prst="rect">
            <a:avLst/>
          </a:prstGeom>
          <a:noFill/>
          <a:ln>
            <a:noFill/>
          </a:ln>
        </p:spPr>
        <p:txBody>
          <a:bodyPr spcFirstLastPara="1" wrap="square" lIns="0" tIns="0" rIns="0" bIns="0" anchor="t" anchorCtr="0">
            <a:spAutoFit/>
          </a:bodyPr>
          <a:lstStyle/>
          <a:p>
            <a:pPr marL="457200" lvl="0" indent="0" algn="just" rtl="0">
              <a:lnSpc>
                <a:spcPct val="140423"/>
              </a:lnSpc>
              <a:spcBef>
                <a:spcPts val="0"/>
              </a:spcBef>
              <a:spcAft>
                <a:spcPts val="0"/>
              </a:spcAft>
              <a:buNone/>
            </a:pPr>
            <a:endParaRPr sz="1800">
              <a:latin typeface="Times New Roman"/>
              <a:ea typeface="Times New Roman"/>
              <a:cs typeface="Times New Roman"/>
              <a:sym typeface="Times New Roman"/>
            </a:endParaRPr>
          </a:p>
        </p:txBody>
      </p:sp>
      <p:grpSp>
        <p:nvGrpSpPr>
          <p:cNvPr id="446" name="Google Shape;446;p54">
            <a:extLst>
              <a:ext uri="{FF2B5EF4-FFF2-40B4-BE49-F238E27FC236}">
                <a16:creationId xmlns:a16="http://schemas.microsoft.com/office/drawing/2014/main" id="{6FAD183E-EB64-68BD-1BC0-51110D4F0993}"/>
              </a:ext>
            </a:extLst>
          </p:cNvPr>
          <p:cNvGrpSpPr/>
          <p:nvPr/>
        </p:nvGrpSpPr>
        <p:grpSpPr>
          <a:xfrm>
            <a:off x="315336" y="840600"/>
            <a:ext cx="8513349" cy="26337"/>
            <a:chOff x="0" y="0"/>
            <a:chExt cx="22702265" cy="70231"/>
          </a:xfrm>
        </p:grpSpPr>
        <p:sp>
          <p:nvSpPr>
            <p:cNvPr id="447" name="Google Shape;447;p54">
              <a:extLst>
                <a:ext uri="{FF2B5EF4-FFF2-40B4-BE49-F238E27FC236}">
                  <a16:creationId xmlns:a16="http://schemas.microsoft.com/office/drawing/2014/main" id="{8A35316A-E201-D977-465F-62112908BDEA}"/>
                </a:ext>
              </a:extLst>
            </p:cNvPr>
            <p:cNvSpPr/>
            <p:nvPr/>
          </p:nvSpPr>
          <p:spPr>
            <a:xfrm>
              <a:off x="12700" y="12700"/>
              <a:ext cx="22676865" cy="44831"/>
            </a:xfrm>
            <a:custGeom>
              <a:avLst/>
              <a:gdLst/>
              <a:ahLst/>
              <a:cxnLst/>
              <a:rect l="l" t="t" r="r" b="b"/>
              <a:pathLst>
                <a:path w="22676865" h="44831" extrusionOk="0">
                  <a:moveTo>
                    <a:pt x="0" y="0"/>
                  </a:moveTo>
                  <a:lnTo>
                    <a:pt x="22676865" y="0"/>
                  </a:lnTo>
                  <a:lnTo>
                    <a:pt x="22676865" y="44831"/>
                  </a:lnTo>
                  <a:lnTo>
                    <a:pt x="0" y="44831"/>
                  </a:lnTo>
                  <a:close/>
                </a:path>
              </a:pathLst>
            </a:custGeom>
            <a:solidFill>
              <a:srgbClr val="000000"/>
            </a:solidFill>
            <a:ln>
              <a:noFill/>
            </a:ln>
          </p:spPr>
        </p:sp>
        <p:sp>
          <p:nvSpPr>
            <p:cNvPr id="448" name="Google Shape;448;p54">
              <a:extLst>
                <a:ext uri="{FF2B5EF4-FFF2-40B4-BE49-F238E27FC236}">
                  <a16:creationId xmlns:a16="http://schemas.microsoft.com/office/drawing/2014/main" id="{07C450C5-91FA-AEBC-699A-0870DCEA04E3}"/>
                </a:ext>
              </a:extLst>
            </p:cNvPr>
            <p:cNvSpPr/>
            <p:nvPr/>
          </p:nvSpPr>
          <p:spPr>
            <a:xfrm>
              <a:off x="0" y="0"/>
              <a:ext cx="22702265" cy="70231"/>
            </a:xfrm>
            <a:custGeom>
              <a:avLst/>
              <a:gdLst/>
              <a:ahLst/>
              <a:cxnLst/>
              <a:rect l="l" t="t" r="r" b="b"/>
              <a:pathLst>
                <a:path w="22702265" h="70231" extrusionOk="0">
                  <a:moveTo>
                    <a:pt x="12700" y="0"/>
                  </a:moveTo>
                  <a:lnTo>
                    <a:pt x="22689565" y="0"/>
                  </a:lnTo>
                  <a:cubicBezTo>
                    <a:pt x="22696551" y="0"/>
                    <a:pt x="22702265" y="5715"/>
                    <a:pt x="22702265" y="12700"/>
                  </a:cubicBezTo>
                  <a:lnTo>
                    <a:pt x="22702265" y="57531"/>
                  </a:lnTo>
                  <a:cubicBezTo>
                    <a:pt x="22702265" y="64516"/>
                    <a:pt x="22696551" y="70231"/>
                    <a:pt x="22689565" y="70231"/>
                  </a:cubicBezTo>
                  <a:lnTo>
                    <a:pt x="12700" y="70231"/>
                  </a:lnTo>
                  <a:cubicBezTo>
                    <a:pt x="5715" y="70231"/>
                    <a:pt x="0" y="64516"/>
                    <a:pt x="0" y="57531"/>
                  </a:cubicBezTo>
                  <a:lnTo>
                    <a:pt x="0" y="12700"/>
                  </a:lnTo>
                  <a:cubicBezTo>
                    <a:pt x="0" y="5715"/>
                    <a:pt x="5715" y="0"/>
                    <a:pt x="12700" y="0"/>
                  </a:cubicBezTo>
                  <a:moveTo>
                    <a:pt x="12700" y="25400"/>
                  </a:moveTo>
                  <a:lnTo>
                    <a:pt x="12700" y="12700"/>
                  </a:lnTo>
                  <a:lnTo>
                    <a:pt x="25400" y="12700"/>
                  </a:lnTo>
                  <a:lnTo>
                    <a:pt x="25400" y="57531"/>
                  </a:lnTo>
                  <a:lnTo>
                    <a:pt x="12700" y="57531"/>
                  </a:lnTo>
                  <a:lnTo>
                    <a:pt x="12700" y="44831"/>
                  </a:lnTo>
                  <a:lnTo>
                    <a:pt x="22689565" y="44831"/>
                  </a:lnTo>
                  <a:lnTo>
                    <a:pt x="22689565" y="57531"/>
                  </a:lnTo>
                  <a:lnTo>
                    <a:pt x="22676865" y="57531"/>
                  </a:lnTo>
                  <a:lnTo>
                    <a:pt x="22676865" y="12700"/>
                  </a:lnTo>
                  <a:lnTo>
                    <a:pt x="22689565" y="12700"/>
                  </a:lnTo>
                  <a:lnTo>
                    <a:pt x="22689565" y="25400"/>
                  </a:lnTo>
                  <a:lnTo>
                    <a:pt x="12700" y="25400"/>
                  </a:lnTo>
                  <a:close/>
                </a:path>
              </a:pathLst>
            </a:custGeom>
            <a:solidFill>
              <a:srgbClr val="595959"/>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grpSp>
      <p:sp>
        <p:nvSpPr>
          <p:cNvPr id="449" name="Google Shape;449;p54">
            <a:extLst>
              <a:ext uri="{FF2B5EF4-FFF2-40B4-BE49-F238E27FC236}">
                <a16:creationId xmlns:a16="http://schemas.microsoft.com/office/drawing/2014/main" id="{C55C7E28-42D8-0971-D283-8450CF743FC4}"/>
              </a:ext>
            </a:extLst>
          </p:cNvPr>
          <p:cNvSpPr txBox="1"/>
          <p:nvPr/>
        </p:nvSpPr>
        <p:spPr>
          <a:xfrm>
            <a:off x="314715" y="710044"/>
            <a:ext cx="3671100" cy="107700"/>
          </a:xfrm>
          <a:prstGeom prst="rect">
            <a:avLst/>
          </a:prstGeom>
          <a:noFill/>
          <a:ln>
            <a:noFill/>
          </a:ln>
        </p:spPr>
        <p:txBody>
          <a:bodyPr spcFirstLastPara="1" wrap="square" lIns="0" tIns="0" rIns="0" bIns="0" anchor="t" anchorCtr="0">
            <a:spAutoFit/>
          </a:bodyPr>
          <a:lstStyle/>
          <a:p>
            <a:pPr marL="0" marR="0" lvl="0" indent="0" algn="l" rtl="0">
              <a:lnSpc>
                <a:spcPct val="119996"/>
              </a:lnSpc>
              <a:spcBef>
                <a:spcPts val="0"/>
              </a:spcBef>
              <a:spcAft>
                <a:spcPts val="0"/>
              </a:spcAft>
              <a:buNone/>
            </a:pPr>
            <a:endParaRPr sz="700"/>
          </a:p>
        </p:txBody>
      </p:sp>
      <p:sp>
        <p:nvSpPr>
          <p:cNvPr id="450" name="Google Shape;450;p54">
            <a:extLst>
              <a:ext uri="{FF2B5EF4-FFF2-40B4-BE49-F238E27FC236}">
                <a16:creationId xmlns:a16="http://schemas.microsoft.com/office/drawing/2014/main" id="{BD4383BF-58F3-35EC-E399-16E85629CFB2}"/>
              </a:ext>
            </a:extLst>
          </p:cNvPr>
          <p:cNvSpPr/>
          <p:nvPr/>
        </p:nvSpPr>
        <p:spPr>
          <a:xfrm>
            <a:off x="147750" y="142125"/>
            <a:ext cx="8865441" cy="4859226"/>
          </a:xfrm>
          <a:custGeom>
            <a:avLst/>
            <a:gdLst/>
            <a:ahLst/>
            <a:cxnLst/>
            <a:rect l="l" t="t" r="r" b="b"/>
            <a:pathLst>
              <a:path w="23641177" h="12957937" extrusionOk="0">
                <a:moveTo>
                  <a:pt x="25400" y="0"/>
                </a:moveTo>
                <a:lnTo>
                  <a:pt x="23615777" y="0"/>
                </a:lnTo>
                <a:cubicBezTo>
                  <a:pt x="23629747" y="0"/>
                  <a:pt x="23641177" y="11430"/>
                  <a:pt x="23641177" y="25400"/>
                </a:cubicBezTo>
                <a:lnTo>
                  <a:pt x="23641177" y="12932537"/>
                </a:lnTo>
                <a:cubicBezTo>
                  <a:pt x="23641177" y="12946507"/>
                  <a:pt x="23629747" y="12957937"/>
                  <a:pt x="23615777" y="12957937"/>
                </a:cubicBezTo>
                <a:lnTo>
                  <a:pt x="25400" y="12957937"/>
                </a:lnTo>
                <a:cubicBezTo>
                  <a:pt x="11430" y="12957937"/>
                  <a:pt x="0" y="12946507"/>
                  <a:pt x="0" y="12932537"/>
                </a:cubicBezTo>
                <a:lnTo>
                  <a:pt x="0" y="25400"/>
                </a:lnTo>
                <a:cubicBezTo>
                  <a:pt x="0" y="11430"/>
                  <a:pt x="11430" y="0"/>
                  <a:pt x="25400" y="0"/>
                </a:cubicBezTo>
                <a:moveTo>
                  <a:pt x="25400" y="50800"/>
                </a:moveTo>
                <a:lnTo>
                  <a:pt x="25400" y="25400"/>
                </a:lnTo>
                <a:lnTo>
                  <a:pt x="50800" y="25400"/>
                </a:lnTo>
                <a:lnTo>
                  <a:pt x="50800" y="12932537"/>
                </a:lnTo>
                <a:lnTo>
                  <a:pt x="25400" y="12932537"/>
                </a:lnTo>
                <a:lnTo>
                  <a:pt x="25400" y="12907137"/>
                </a:lnTo>
                <a:lnTo>
                  <a:pt x="23615777" y="12907137"/>
                </a:lnTo>
                <a:lnTo>
                  <a:pt x="23615777" y="12932537"/>
                </a:lnTo>
                <a:lnTo>
                  <a:pt x="23590377" y="12932537"/>
                </a:lnTo>
                <a:lnTo>
                  <a:pt x="23590377" y="25400"/>
                </a:lnTo>
                <a:lnTo>
                  <a:pt x="23615777" y="25400"/>
                </a:lnTo>
                <a:lnTo>
                  <a:pt x="23615777" y="50800"/>
                </a:lnTo>
                <a:lnTo>
                  <a:pt x="25400" y="50800"/>
                </a:lnTo>
                <a:close/>
              </a:path>
            </a:pathLst>
          </a:custGeom>
          <a:solidFill>
            <a:srgbClr val="000000"/>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8" name="Google Shape;434;p53">
            <a:extLst>
              <a:ext uri="{FF2B5EF4-FFF2-40B4-BE49-F238E27FC236}">
                <a16:creationId xmlns:a16="http://schemas.microsoft.com/office/drawing/2014/main" id="{4C4B6DD0-E2F7-E63E-7296-1B95F8347D28}"/>
              </a:ext>
            </a:extLst>
          </p:cNvPr>
          <p:cNvSpPr txBox="1"/>
          <p:nvPr/>
        </p:nvSpPr>
        <p:spPr>
          <a:xfrm>
            <a:off x="1659334" y="4003624"/>
            <a:ext cx="6153763" cy="904833"/>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1200"/>
              </a:spcBef>
              <a:spcAft>
                <a:spcPts val="0"/>
              </a:spcAft>
              <a:buNone/>
            </a:pPr>
            <a:r>
              <a:rPr lang="en-IN" sz="1600" b="1" dirty="0">
                <a:solidFill>
                  <a:schemeClr val="dk1"/>
                </a:solidFill>
                <a:latin typeface="Times New Roman"/>
                <a:ea typeface="Times New Roman"/>
                <a:cs typeface="Times New Roman"/>
                <a:sym typeface="Times New Roman"/>
              </a:rPr>
              <a:t>- Average Gas usage and transaction fee are same for all edge scenarios because each have same 15000 blockchain transactions</a:t>
            </a:r>
            <a:endParaRPr sz="1600" b="1" dirty="0">
              <a:solidFill>
                <a:schemeClr val="dk1"/>
              </a:solidFill>
              <a:latin typeface="Times New Roman"/>
              <a:ea typeface="Times New Roman"/>
              <a:cs typeface="Times New Roman"/>
              <a:sym typeface="Times New Roman"/>
            </a:endParaRPr>
          </a:p>
        </p:txBody>
      </p:sp>
      <p:pic>
        <p:nvPicPr>
          <p:cNvPr id="4" name="Picture 3">
            <a:extLst>
              <a:ext uri="{FF2B5EF4-FFF2-40B4-BE49-F238E27FC236}">
                <a16:creationId xmlns:a16="http://schemas.microsoft.com/office/drawing/2014/main" id="{20C32DAE-4183-240B-CF73-E2EC93DE156F}"/>
              </a:ext>
            </a:extLst>
          </p:cNvPr>
          <p:cNvPicPr>
            <a:picLocks noChangeAspect="1"/>
          </p:cNvPicPr>
          <p:nvPr/>
        </p:nvPicPr>
        <p:blipFill>
          <a:blip r:embed="rId3"/>
          <a:stretch>
            <a:fillRect/>
          </a:stretch>
        </p:blipFill>
        <p:spPr>
          <a:xfrm>
            <a:off x="473824" y="1422112"/>
            <a:ext cx="4013093" cy="2546142"/>
          </a:xfrm>
          <a:prstGeom prst="rect">
            <a:avLst/>
          </a:prstGeom>
        </p:spPr>
      </p:pic>
      <p:pic>
        <p:nvPicPr>
          <p:cNvPr id="6" name="Picture 5">
            <a:extLst>
              <a:ext uri="{FF2B5EF4-FFF2-40B4-BE49-F238E27FC236}">
                <a16:creationId xmlns:a16="http://schemas.microsoft.com/office/drawing/2014/main" id="{703E4F17-FFA0-4B4E-A640-0CF5F9016C66}"/>
              </a:ext>
            </a:extLst>
          </p:cNvPr>
          <p:cNvPicPr>
            <a:picLocks noChangeAspect="1"/>
          </p:cNvPicPr>
          <p:nvPr/>
        </p:nvPicPr>
        <p:blipFill>
          <a:blip r:embed="rId4"/>
          <a:stretch>
            <a:fillRect/>
          </a:stretch>
        </p:blipFill>
        <p:spPr>
          <a:xfrm>
            <a:off x="4736216" y="1476423"/>
            <a:ext cx="3933960" cy="2549355"/>
          </a:xfrm>
          <a:prstGeom prst="rect">
            <a:avLst/>
          </a:prstGeom>
        </p:spPr>
      </p:pic>
    </p:spTree>
    <p:extLst>
      <p:ext uri="{BB962C8B-B14F-4D97-AF65-F5344CB8AC3E}">
        <p14:creationId xmlns:p14="http://schemas.microsoft.com/office/powerpoint/2010/main" val="11981699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42"/>
          <p:cNvSpPr txBox="1"/>
          <p:nvPr/>
        </p:nvSpPr>
        <p:spPr>
          <a:xfrm>
            <a:off x="357413" y="443113"/>
            <a:ext cx="8429250" cy="387750"/>
          </a:xfrm>
          <a:prstGeom prst="rect">
            <a:avLst/>
          </a:prstGeom>
          <a:noFill/>
          <a:ln>
            <a:noFill/>
          </a:ln>
        </p:spPr>
        <p:txBody>
          <a:bodyPr spcFirstLastPara="1" wrap="square" lIns="0" tIns="0" rIns="0" bIns="0" anchor="t" anchorCtr="0">
            <a:spAutoFit/>
          </a:bodyPr>
          <a:lstStyle/>
          <a:p>
            <a:pPr marL="0" marR="0" lvl="0" indent="0" algn="l" rtl="0">
              <a:lnSpc>
                <a:spcPct val="120003"/>
              </a:lnSpc>
              <a:spcBef>
                <a:spcPts val="0"/>
              </a:spcBef>
              <a:spcAft>
                <a:spcPts val="0"/>
              </a:spcAft>
              <a:buClr>
                <a:srgbClr val="000000"/>
              </a:buClr>
              <a:buSzPts val="2500"/>
              <a:buFont typeface="Arial"/>
              <a:buNone/>
            </a:pPr>
            <a:r>
              <a:rPr lang="en" sz="2500" b="0" i="0" u="none" strike="noStrike" cap="none">
                <a:solidFill>
                  <a:srgbClr val="FF0000"/>
                </a:solidFill>
                <a:latin typeface="Times New Roman"/>
                <a:ea typeface="Times New Roman"/>
                <a:cs typeface="Times New Roman"/>
                <a:sym typeface="Times New Roman"/>
              </a:rPr>
              <a:t>Cont’d</a:t>
            </a:r>
            <a:endParaRPr sz="700" b="0" i="0" u="none" strike="noStrike" cap="none">
              <a:solidFill>
                <a:srgbClr val="000000"/>
              </a:solidFill>
              <a:latin typeface="Arial"/>
              <a:ea typeface="Arial"/>
              <a:cs typeface="Arial"/>
              <a:sym typeface="Arial"/>
            </a:endParaRPr>
          </a:p>
        </p:txBody>
      </p:sp>
      <p:grpSp>
        <p:nvGrpSpPr>
          <p:cNvPr id="266" name="Google Shape;266;p42"/>
          <p:cNvGrpSpPr/>
          <p:nvPr/>
        </p:nvGrpSpPr>
        <p:grpSpPr>
          <a:xfrm>
            <a:off x="323811" y="1006238"/>
            <a:ext cx="8513349" cy="26336"/>
            <a:chOff x="0" y="0"/>
            <a:chExt cx="22702265" cy="70231"/>
          </a:xfrm>
        </p:grpSpPr>
        <p:sp>
          <p:nvSpPr>
            <p:cNvPr id="267" name="Google Shape;267;p42"/>
            <p:cNvSpPr/>
            <p:nvPr/>
          </p:nvSpPr>
          <p:spPr>
            <a:xfrm>
              <a:off x="12700" y="12700"/>
              <a:ext cx="22676865" cy="44831"/>
            </a:xfrm>
            <a:custGeom>
              <a:avLst/>
              <a:gdLst/>
              <a:ahLst/>
              <a:cxnLst/>
              <a:rect l="l" t="t" r="r" b="b"/>
              <a:pathLst>
                <a:path w="22676865" h="44831" extrusionOk="0">
                  <a:moveTo>
                    <a:pt x="0" y="0"/>
                  </a:moveTo>
                  <a:lnTo>
                    <a:pt x="22676865" y="0"/>
                  </a:lnTo>
                  <a:lnTo>
                    <a:pt x="22676865" y="44831"/>
                  </a:lnTo>
                  <a:lnTo>
                    <a:pt x="0" y="44831"/>
                  </a:lnTo>
                  <a:close/>
                </a:path>
              </a:pathLst>
            </a:custGeom>
            <a:solidFill>
              <a:srgbClr val="000000"/>
            </a:solidFill>
            <a:ln>
              <a:noFill/>
            </a:ln>
          </p:spPr>
        </p:sp>
        <p:sp>
          <p:nvSpPr>
            <p:cNvPr id="268" name="Google Shape;268;p42"/>
            <p:cNvSpPr/>
            <p:nvPr/>
          </p:nvSpPr>
          <p:spPr>
            <a:xfrm>
              <a:off x="0" y="0"/>
              <a:ext cx="22702265" cy="70231"/>
            </a:xfrm>
            <a:custGeom>
              <a:avLst/>
              <a:gdLst/>
              <a:ahLst/>
              <a:cxnLst/>
              <a:rect l="l" t="t" r="r" b="b"/>
              <a:pathLst>
                <a:path w="22702265" h="70231" extrusionOk="0">
                  <a:moveTo>
                    <a:pt x="12700" y="0"/>
                  </a:moveTo>
                  <a:lnTo>
                    <a:pt x="22689565" y="0"/>
                  </a:lnTo>
                  <a:cubicBezTo>
                    <a:pt x="22696551" y="0"/>
                    <a:pt x="22702265" y="5715"/>
                    <a:pt x="22702265" y="12700"/>
                  </a:cubicBezTo>
                  <a:lnTo>
                    <a:pt x="22702265" y="57531"/>
                  </a:lnTo>
                  <a:cubicBezTo>
                    <a:pt x="22702265" y="64516"/>
                    <a:pt x="22696551" y="70231"/>
                    <a:pt x="22689565" y="70231"/>
                  </a:cubicBezTo>
                  <a:lnTo>
                    <a:pt x="12700" y="70231"/>
                  </a:lnTo>
                  <a:cubicBezTo>
                    <a:pt x="5715" y="70231"/>
                    <a:pt x="0" y="64516"/>
                    <a:pt x="0" y="57531"/>
                  </a:cubicBezTo>
                  <a:lnTo>
                    <a:pt x="0" y="12700"/>
                  </a:lnTo>
                  <a:cubicBezTo>
                    <a:pt x="0" y="5715"/>
                    <a:pt x="5715" y="0"/>
                    <a:pt x="12700" y="0"/>
                  </a:cubicBezTo>
                  <a:moveTo>
                    <a:pt x="12700" y="25400"/>
                  </a:moveTo>
                  <a:lnTo>
                    <a:pt x="12700" y="12700"/>
                  </a:lnTo>
                  <a:lnTo>
                    <a:pt x="25400" y="12700"/>
                  </a:lnTo>
                  <a:lnTo>
                    <a:pt x="25400" y="57531"/>
                  </a:lnTo>
                  <a:lnTo>
                    <a:pt x="12700" y="57531"/>
                  </a:lnTo>
                  <a:lnTo>
                    <a:pt x="12700" y="44831"/>
                  </a:lnTo>
                  <a:lnTo>
                    <a:pt x="22689565" y="44831"/>
                  </a:lnTo>
                  <a:lnTo>
                    <a:pt x="22689565" y="57531"/>
                  </a:lnTo>
                  <a:lnTo>
                    <a:pt x="22676865" y="57531"/>
                  </a:lnTo>
                  <a:lnTo>
                    <a:pt x="22676865" y="12700"/>
                  </a:lnTo>
                  <a:lnTo>
                    <a:pt x="22689565" y="12700"/>
                  </a:lnTo>
                  <a:lnTo>
                    <a:pt x="22689565" y="25400"/>
                  </a:lnTo>
                  <a:lnTo>
                    <a:pt x="12700" y="25400"/>
                  </a:lnTo>
                  <a:close/>
                </a:path>
              </a:pathLst>
            </a:custGeom>
            <a:solidFill>
              <a:srgbClr val="595959"/>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grpSp>
      <p:graphicFrame>
        <p:nvGraphicFramePr>
          <p:cNvPr id="269" name="Google Shape;269;p42"/>
          <p:cNvGraphicFramePr/>
          <p:nvPr/>
        </p:nvGraphicFramePr>
        <p:xfrm>
          <a:off x="311700" y="1015560"/>
          <a:ext cx="8369275" cy="3896659"/>
        </p:xfrm>
        <a:graphic>
          <a:graphicData uri="http://schemas.openxmlformats.org/drawingml/2006/table">
            <a:tbl>
              <a:tblPr>
                <a:noFill/>
                <a:tableStyleId>{9800631B-2CCE-4A54-A7E5-EAA35D69E709}</a:tableStyleId>
              </a:tblPr>
              <a:tblGrid>
                <a:gridCol w="372475">
                  <a:extLst>
                    <a:ext uri="{9D8B030D-6E8A-4147-A177-3AD203B41FA5}">
                      <a16:colId xmlns:a16="http://schemas.microsoft.com/office/drawing/2014/main" val="20000"/>
                    </a:ext>
                  </a:extLst>
                </a:gridCol>
                <a:gridCol w="1716025">
                  <a:extLst>
                    <a:ext uri="{9D8B030D-6E8A-4147-A177-3AD203B41FA5}">
                      <a16:colId xmlns:a16="http://schemas.microsoft.com/office/drawing/2014/main" val="20001"/>
                    </a:ext>
                  </a:extLst>
                </a:gridCol>
                <a:gridCol w="1462800">
                  <a:extLst>
                    <a:ext uri="{9D8B030D-6E8A-4147-A177-3AD203B41FA5}">
                      <a16:colId xmlns:a16="http://schemas.microsoft.com/office/drawing/2014/main" val="20002"/>
                    </a:ext>
                  </a:extLst>
                </a:gridCol>
                <a:gridCol w="2602050">
                  <a:extLst>
                    <a:ext uri="{9D8B030D-6E8A-4147-A177-3AD203B41FA5}">
                      <a16:colId xmlns:a16="http://schemas.microsoft.com/office/drawing/2014/main" val="20003"/>
                    </a:ext>
                  </a:extLst>
                </a:gridCol>
                <a:gridCol w="2215925">
                  <a:extLst>
                    <a:ext uri="{9D8B030D-6E8A-4147-A177-3AD203B41FA5}">
                      <a16:colId xmlns:a16="http://schemas.microsoft.com/office/drawing/2014/main" val="20004"/>
                    </a:ext>
                  </a:extLst>
                </a:gridCol>
              </a:tblGrid>
              <a:tr h="1927450">
                <a:tc>
                  <a:txBody>
                    <a:bodyPr/>
                    <a:lstStyle/>
                    <a:p>
                      <a:pPr marL="0" marR="0" lvl="0" indent="0" algn="l" rtl="0">
                        <a:lnSpc>
                          <a:spcPct val="120007"/>
                        </a:lnSpc>
                        <a:spcBef>
                          <a:spcPts val="0"/>
                        </a:spcBef>
                        <a:spcAft>
                          <a:spcPts val="0"/>
                        </a:spcAft>
                        <a:buClr>
                          <a:srgbClr val="000000"/>
                        </a:buClr>
                        <a:buSzPts val="1400"/>
                        <a:buFont typeface="Arial"/>
                        <a:buNone/>
                      </a:pPr>
                      <a:r>
                        <a:rPr lang="en" sz="1400" u="none" strike="noStrike" cap="none">
                          <a:solidFill>
                            <a:srgbClr val="000000"/>
                          </a:solidFill>
                          <a:latin typeface="Times New Roman"/>
                          <a:ea typeface="Times New Roman"/>
                          <a:cs typeface="Times New Roman"/>
                          <a:sym typeface="Times New Roman"/>
                        </a:rPr>
                        <a:t>3.</a:t>
                      </a:r>
                      <a:endParaRPr sz="600" u="none" strike="noStrike" cap="none"/>
                    </a:p>
                  </a:txBody>
                  <a:tcPr marL="45725" marR="45725" marT="45725" marB="457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34681"/>
                        </a:lnSpc>
                        <a:spcBef>
                          <a:spcPts val="0"/>
                        </a:spcBef>
                        <a:spcAft>
                          <a:spcPts val="0"/>
                        </a:spcAft>
                        <a:buClr>
                          <a:srgbClr val="000000"/>
                        </a:buClr>
                        <a:buSzPts val="1100"/>
                        <a:buFont typeface="Arial"/>
                        <a:buNone/>
                      </a:pPr>
                      <a:r>
                        <a:rPr lang="en" sz="1100">
                          <a:solidFill>
                            <a:srgbClr val="222222"/>
                          </a:solidFill>
                          <a:latin typeface="Times New Roman"/>
                          <a:ea typeface="Times New Roman"/>
                          <a:cs typeface="Times New Roman"/>
                          <a:sym typeface="Times New Roman"/>
                        </a:rPr>
                        <a:t>SliceBlock: Context-Aware Authentication Handover and Secure Network Slicing Using DAG-Blockchain in Edge-Assisted SDN/NFV-6G Environment by I. H. Abdulqadder and S. Zhou.</a:t>
                      </a:r>
                      <a:endParaRPr sz="700" u="none" strike="noStrike" cap="none"/>
                    </a:p>
                  </a:txBody>
                  <a:tcPr marL="45725" marR="45725" marT="45725" marB="457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just" rtl="0">
                        <a:lnSpc>
                          <a:spcPct val="134681"/>
                        </a:lnSpc>
                        <a:spcBef>
                          <a:spcPts val="0"/>
                        </a:spcBef>
                        <a:spcAft>
                          <a:spcPts val="0"/>
                        </a:spcAft>
                        <a:buClr>
                          <a:srgbClr val="000000"/>
                        </a:buClr>
                        <a:buSzPts val="1100"/>
                        <a:buFont typeface="Arial"/>
                        <a:buNone/>
                      </a:pPr>
                      <a:r>
                        <a:rPr lang="en" sz="1100">
                          <a:latin typeface="Times New Roman"/>
                          <a:ea typeface="Times New Roman"/>
                          <a:cs typeface="Times New Roman"/>
                          <a:sym typeface="Times New Roman"/>
                        </a:rPr>
                        <a:t>2022, IEEE Internet of Things Journal.</a:t>
                      </a:r>
                      <a:endParaRPr sz="700" u="none" strike="noStrike" cap="none"/>
                    </a:p>
                  </a:txBody>
                  <a:tcPr marL="45725" marR="45725" marT="45725" marB="457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41818"/>
                        </a:lnSpc>
                        <a:spcBef>
                          <a:spcPts val="0"/>
                        </a:spcBef>
                        <a:spcAft>
                          <a:spcPts val="0"/>
                        </a:spcAft>
                        <a:buClr>
                          <a:srgbClr val="000000"/>
                        </a:buClr>
                        <a:buSzPts val="1100"/>
                        <a:buFont typeface="Arial"/>
                        <a:buNone/>
                      </a:pPr>
                      <a:r>
                        <a:rPr lang="en" sz="1100">
                          <a:latin typeface="Times New Roman"/>
                          <a:ea typeface="Times New Roman"/>
                          <a:cs typeface="Times New Roman"/>
                          <a:sym typeface="Times New Roman"/>
                        </a:rPr>
                        <a:t>Context-aware blockchain supports secure handovers and efficient slicing in edge-assisted networks.</a:t>
                      </a:r>
                      <a:endParaRPr sz="1100" u="none" strike="noStrike" cap="none"/>
                    </a:p>
                  </a:txBody>
                  <a:tcPr marL="45725" marR="45725" marT="45725" marB="457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just" rtl="0">
                        <a:lnSpc>
                          <a:spcPct val="134681"/>
                        </a:lnSpc>
                        <a:spcBef>
                          <a:spcPts val="0"/>
                        </a:spcBef>
                        <a:spcAft>
                          <a:spcPts val="0"/>
                        </a:spcAft>
                        <a:buClr>
                          <a:srgbClr val="000000"/>
                        </a:buClr>
                        <a:buSzPts val="1100"/>
                        <a:buFont typeface="Arial"/>
                        <a:buNone/>
                      </a:pPr>
                      <a:r>
                        <a:rPr lang="en" sz="1100">
                          <a:latin typeface="Times New Roman"/>
                          <a:ea typeface="Times New Roman"/>
                          <a:cs typeface="Times New Roman"/>
                          <a:sym typeface="Times New Roman"/>
                        </a:rPr>
                        <a:t>Results in higher latency during context verification.</a:t>
                      </a:r>
                      <a:endParaRPr sz="1100" u="none" strike="noStrike" cap="none"/>
                    </a:p>
                  </a:txBody>
                  <a:tcPr marL="45725" marR="45725" marT="45725" marB="457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1901000">
                <a:tc>
                  <a:txBody>
                    <a:bodyPr/>
                    <a:lstStyle/>
                    <a:p>
                      <a:pPr marL="0" marR="0" lvl="0" indent="0" algn="l" rtl="0">
                        <a:lnSpc>
                          <a:spcPct val="120007"/>
                        </a:lnSpc>
                        <a:spcBef>
                          <a:spcPts val="0"/>
                        </a:spcBef>
                        <a:spcAft>
                          <a:spcPts val="0"/>
                        </a:spcAft>
                        <a:buClr>
                          <a:srgbClr val="000000"/>
                        </a:buClr>
                        <a:buSzPts val="1400"/>
                        <a:buFont typeface="Arial"/>
                        <a:buNone/>
                      </a:pPr>
                      <a:r>
                        <a:rPr lang="en" sz="1400" u="none" strike="noStrike" cap="none">
                          <a:solidFill>
                            <a:srgbClr val="000000"/>
                          </a:solidFill>
                          <a:latin typeface="Times New Roman"/>
                          <a:ea typeface="Times New Roman"/>
                          <a:cs typeface="Times New Roman"/>
                          <a:sym typeface="Times New Roman"/>
                        </a:rPr>
                        <a:t>4.</a:t>
                      </a:r>
                      <a:endParaRPr sz="600" u="none" strike="noStrike" cap="none"/>
                    </a:p>
                  </a:txBody>
                  <a:tcPr marL="45725" marR="45725" marT="45725" marB="457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41818"/>
                        </a:lnSpc>
                        <a:spcBef>
                          <a:spcPts val="0"/>
                        </a:spcBef>
                        <a:spcAft>
                          <a:spcPts val="0"/>
                        </a:spcAft>
                        <a:buClr>
                          <a:srgbClr val="000000"/>
                        </a:buClr>
                        <a:buSzPts val="1100"/>
                        <a:buFont typeface="Arial"/>
                        <a:buNone/>
                      </a:pPr>
                      <a:r>
                        <a:rPr lang="en" sz="1100">
                          <a:solidFill>
                            <a:srgbClr val="111111"/>
                          </a:solidFill>
                          <a:latin typeface="Times New Roman"/>
                          <a:ea typeface="Times New Roman"/>
                          <a:cs typeface="Times New Roman"/>
                          <a:sym typeface="Times New Roman"/>
                        </a:rPr>
                        <a:t>Consortium Blockchain Based Spectrum Trading for Network Slicing in 5G RAN: A Multi-Agent Deep Reinforcement Learning Approach by G. O. Boateng, G. Sun, D. A. Mensah, D. M. Doe, R. Ou, and G. Liu.</a:t>
                      </a:r>
                      <a:endParaRPr sz="1100">
                        <a:solidFill>
                          <a:srgbClr val="111111"/>
                        </a:solidFill>
                        <a:latin typeface="Times New Roman"/>
                        <a:ea typeface="Times New Roman"/>
                        <a:cs typeface="Times New Roman"/>
                        <a:sym typeface="Times New Roman"/>
                      </a:endParaRPr>
                    </a:p>
                  </a:txBody>
                  <a:tcPr marL="45725" marR="45725" marT="45725" marB="457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just" rtl="0">
                        <a:lnSpc>
                          <a:spcPct val="141818"/>
                        </a:lnSpc>
                        <a:spcBef>
                          <a:spcPts val="0"/>
                        </a:spcBef>
                        <a:spcAft>
                          <a:spcPts val="0"/>
                        </a:spcAft>
                        <a:buClr>
                          <a:srgbClr val="000000"/>
                        </a:buClr>
                        <a:buSzPts val="1100"/>
                        <a:buFont typeface="Arial"/>
                        <a:buNone/>
                      </a:pPr>
                      <a:r>
                        <a:rPr lang="en" sz="1100">
                          <a:solidFill>
                            <a:srgbClr val="111111"/>
                          </a:solidFill>
                          <a:latin typeface="Times New Roman"/>
                          <a:ea typeface="Times New Roman"/>
                          <a:cs typeface="Times New Roman"/>
                          <a:sym typeface="Times New Roman"/>
                        </a:rPr>
                        <a:t>2023, IEEE Transactions on Mobile Computing.</a:t>
                      </a:r>
                      <a:endParaRPr sz="700" u="none" strike="noStrike" cap="none"/>
                    </a:p>
                  </a:txBody>
                  <a:tcPr marL="45725" marR="45725" marT="45725" marB="457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41818"/>
                        </a:lnSpc>
                        <a:spcBef>
                          <a:spcPts val="0"/>
                        </a:spcBef>
                        <a:spcAft>
                          <a:spcPts val="0"/>
                        </a:spcAft>
                        <a:buClr>
                          <a:srgbClr val="000000"/>
                        </a:buClr>
                        <a:buSzPts val="1100"/>
                        <a:buFont typeface="Arial"/>
                        <a:buNone/>
                      </a:pPr>
                      <a:r>
                        <a:rPr lang="en" sz="1100">
                          <a:latin typeface="Times New Roman"/>
                          <a:ea typeface="Times New Roman"/>
                          <a:cs typeface="Times New Roman"/>
                          <a:sym typeface="Times New Roman"/>
                        </a:rPr>
                        <a:t>The framework uses consortium blockchain for secure, transparent spectrum trading, ensuring trust without central authority.</a:t>
                      </a:r>
                      <a:endParaRPr sz="1100" u="none" strike="noStrike" cap="none"/>
                    </a:p>
                  </a:txBody>
                  <a:tcPr marL="45725" marR="45725" marT="45725" marB="457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0"/>
                        </a:spcAft>
                        <a:buClr>
                          <a:schemeClr val="dk1"/>
                        </a:buClr>
                        <a:buSzPts val="1100"/>
                        <a:buFont typeface="Arial"/>
                        <a:buNone/>
                      </a:pPr>
                      <a:r>
                        <a:rPr lang="en" sz="1100">
                          <a:latin typeface="Times New Roman"/>
                          <a:ea typeface="Times New Roman"/>
                          <a:cs typeface="Times New Roman"/>
                          <a:sym typeface="Times New Roman"/>
                        </a:rPr>
                        <a:t>Integrating blockchain with 5G infrastructure demands careful compatibility and interoperability, complicating deployment.</a:t>
                      </a:r>
                      <a:endParaRPr sz="1100">
                        <a:latin typeface="Times New Roman"/>
                        <a:ea typeface="Times New Roman"/>
                        <a:cs typeface="Times New Roman"/>
                        <a:sym typeface="Times New Roman"/>
                      </a:endParaRPr>
                    </a:p>
                    <a:p>
                      <a:pPr marL="0" marR="0" lvl="0" indent="0" algn="l" rtl="0">
                        <a:lnSpc>
                          <a:spcPct val="141818"/>
                        </a:lnSpc>
                        <a:spcBef>
                          <a:spcPts val="1200"/>
                        </a:spcBef>
                        <a:spcAft>
                          <a:spcPts val="0"/>
                        </a:spcAft>
                        <a:buClr>
                          <a:srgbClr val="000000"/>
                        </a:buClr>
                        <a:buSzPts val="1100"/>
                        <a:buFont typeface="Arial"/>
                        <a:buNone/>
                      </a:pPr>
                      <a:endParaRPr sz="1100">
                        <a:latin typeface="Times New Roman"/>
                        <a:ea typeface="Times New Roman"/>
                        <a:cs typeface="Times New Roman"/>
                        <a:sym typeface="Times New Roman"/>
                      </a:endParaRPr>
                    </a:p>
                  </a:txBody>
                  <a:tcPr marL="45725" marR="45725" marT="45725" marB="457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43">
          <a:extLst>
            <a:ext uri="{FF2B5EF4-FFF2-40B4-BE49-F238E27FC236}">
              <a16:creationId xmlns:a16="http://schemas.microsoft.com/office/drawing/2014/main" id="{BA678349-6607-B481-ABAC-FFDF6DFEF7F1}"/>
            </a:ext>
          </a:extLst>
        </p:cNvPr>
        <p:cNvGrpSpPr/>
        <p:nvPr/>
      </p:nvGrpSpPr>
      <p:grpSpPr>
        <a:xfrm>
          <a:off x="0" y="0"/>
          <a:ext cx="0" cy="0"/>
          <a:chOff x="0" y="0"/>
          <a:chExt cx="0" cy="0"/>
        </a:xfrm>
      </p:grpSpPr>
      <p:sp>
        <p:nvSpPr>
          <p:cNvPr id="444" name="Google Shape;444;p54">
            <a:extLst>
              <a:ext uri="{FF2B5EF4-FFF2-40B4-BE49-F238E27FC236}">
                <a16:creationId xmlns:a16="http://schemas.microsoft.com/office/drawing/2014/main" id="{83149184-451E-B883-163E-65C0BEC539B9}"/>
              </a:ext>
            </a:extLst>
          </p:cNvPr>
          <p:cNvSpPr txBox="1"/>
          <p:nvPr/>
        </p:nvSpPr>
        <p:spPr>
          <a:xfrm>
            <a:off x="341913" y="430463"/>
            <a:ext cx="8429100" cy="461665"/>
          </a:xfrm>
          <a:prstGeom prst="rect">
            <a:avLst/>
          </a:prstGeom>
          <a:noFill/>
          <a:ln>
            <a:noFill/>
          </a:ln>
        </p:spPr>
        <p:txBody>
          <a:bodyPr spcFirstLastPara="1" wrap="square" lIns="0" tIns="0" rIns="0" bIns="0" anchor="t" anchorCtr="0">
            <a:spAutoFit/>
          </a:bodyPr>
          <a:lstStyle/>
          <a:p>
            <a:pPr marL="0" lvl="0" indent="0" algn="l" rtl="0">
              <a:lnSpc>
                <a:spcPct val="120004"/>
              </a:lnSpc>
              <a:spcBef>
                <a:spcPts val="0"/>
              </a:spcBef>
              <a:spcAft>
                <a:spcPts val="0"/>
              </a:spcAft>
              <a:buClr>
                <a:schemeClr val="dk1"/>
              </a:buClr>
              <a:buFont typeface="Arial"/>
              <a:buNone/>
            </a:pPr>
            <a:r>
              <a:rPr lang="en-IN" sz="2500" dirty="0">
                <a:solidFill>
                  <a:srgbClr val="FF0000"/>
                </a:solidFill>
                <a:latin typeface="Times New Roman"/>
                <a:ea typeface="Times New Roman"/>
                <a:cs typeface="Times New Roman"/>
                <a:sym typeface="Times New Roman"/>
              </a:rPr>
              <a:t>Result Analysis :</a:t>
            </a:r>
          </a:p>
        </p:txBody>
      </p:sp>
      <p:sp>
        <p:nvSpPr>
          <p:cNvPr id="445" name="Google Shape;445;p54">
            <a:extLst>
              <a:ext uri="{FF2B5EF4-FFF2-40B4-BE49-F238E27FC236}">
                <a16:creationId xmlns:a16="http://schemas.microsoft.com/office/drawing/2014/main" id="{2F1DDAE1-6F28-8E63-8945-82C9C7773C46}"/>
              </a:ext>
            </a:extLst>
          </p:cNvPr>
          <p:cNvSpPr txBox="1"/>
          <p:nvPr/>
        </p:nvSpPr>
        <p:spPr>
          <a:xfrm>
            <a:off x="442976" y="1175246"/>
            <a:ext cx="8227200" cy="277200"/>
          </a:xfrm>
          <a:prstGeom prst="rect">
            <a:avLst/>
          </a:prstGeom>
          <a:noFill/>
          <a:ln>
            <a:noFill/>
          </a:ln>
        </p:spPr>
        <p:txBody>
          <a:bodyPr spcFirstLastPara="1" wrap="square" lIns="0" tIns="0" rIns="0" bIns="0" anchor="t" anchorCtr="0">
            <a:spAutoFit/>
          </a:bodyPr>
          <a:lstStyle/>
          <a:p>
            <a:pPr marL="457200" lvl="0" indent="0" algn="just" rtl="0">
              <a:lnSpc>
                <a:spcPct val="140423"/>
              </a:lnSpc>
              <a:spcBef>
                <a:spcPts val="0"/>
              </a:spcBef>
              <a:spcAft>
                <a:spcPts val="0"/>
              </a:spcAft>
              <a:buNone/>
            </a:pPr>
            <a:endParaRPr sz="1800">
              <a:latin typeface="Times New Roman"/>
              <a:ea typeface="Times New Roman"/>
              <a:cs typeface="Times New Roman"/>
              <a:sym typeface="Times New Roman"/>
            </a:endParaRPr>
          </a:p>
        </p:txBody>
      </p:sp>
      <p:grpSp>
        <p:nvGrpSpPr>
          <p:cNvPr id="446" name="Google Shape;446;p54">
            <a:extLst>
              <a:ext uri="{FF2B5EF4-FFF2-40B4-BE49-F238E27FC236}">
                <a16:creationId xmlns:a16="http://schemas.microsoft.com/office/drawing/2014/main" id="{684E67C1-1692-B65F-240C-BF1C5D51507E}"/>
              </a:ext>
            </a:extLst>
          </p:cNvPr>
          <p:cNvGrpSpPr/>
          <p:nvPr/>
        </p:nvGrpSpPr>
        <p:grpSpPr>
          <a:xfrm>
            <a:off x="315336" y="840600"/>
            <a:ext cx="8513349" cy="26337"/>
            <a:chOff x="0" y="0"/>
            <a:chExt cx="22702265" cy="70231"/>
          </a:xfrm>
        </p:grpSpPr>
        <p:sp>
          <p:nvSpPr>
            <p:cNvPr id="447" name="Google Shape;447;p54">
              <a:extLst>
                <a:ext uri="{FF2B5EF4-FFF2-40B4-BE49-F238E27FC236}">
                  <a16:creationId xmlns:a16="http://schemas.microsoft.com/office/drawing/2014/main" id="{AB31DAE1-F38A-5265-FA95-739CBDDC5127}"/>
                </a:ext>
              </a:extLst>
            </p:cNvPr>
            <p:cNvSpPr/>
            <p:nvPr/>
          </p:nvSpPr>
          <p:spPr>
            <a:xfrm>
              <a:off x="12700" y="12700"/>
              <a:ext cx="22676865" cy="44831"/>
            </a:xfrm>
            <a:custGeom>
              <a:avLst/>
              <a:gdLst/>
              <a:ahLst/>
              <a:cxnLst/>
              <a:rect l="l" t="t" r="r" b="b"/>
              <a:pathLst>
                <a:path w="22676865" h="44831" extrusionOk="0">
                  <a:moveTo>
                    <a:pt x="0" y="0"/>
                  </a:moveTo>
                  <a:lnTo>
                    <a:pt x="22676865" y="0"/>
                  </a:lnTo>
                  <a:lnTo>
                    <a:pt x="22676865" y="44831"/>
                  </a:lnTo>
                  <a:lnTo>
                    <a:pt x="0" y="44831"/>
                  </a:lnTo>
                  <a:close/>
                </a:path>
              </a:pathLst>
            </a:custGeom>
            <a:solidFill>
              <a:srgbClr val="000000"/>
            </a:solidFill>
            <a:ln>
              <a:noFill/>
            </a:ln>
          </p:spPr>
        </p:sp>
        <p:sp>
          <p:nvSpPr>
            <p:cNvPr id="448" name="Google Shape;448;p54">
              <a:extLst>
                <a:ext uri="{FF2B5EF4-FFF2-40B4-BE49-F238E27FC236}">
                  <a16:creationId xmlns:a16="http://schemas.microsoft.com/office/drawing/2014/main" id="{EC836DAD-15A3-3B05-FB39-1D3F42715C1C}"/>
                </a:ext>
              </a:extLst>
            </p:cNvPr>
            <p:cNvSpPr/>
            <p:nvPr/>
          </p:nvSpPr>
          <p:spPr>
            <a:xfrm>
              <a:off x="0" y="0"/>
              <a:ext cx="22702265" cy="70231"/>
            </a:xfrm>
            <a:custGeom>
              <a:avLst/>
              <a:gdLst/>
              <a:ahLst/>
              <a:cxnLst/>
              <a:rect l="l" t="t" r="r" b="b"/>
              <a:pathLst>
                <a:path w="22702265" h="70231" extrusionOk="0">
                  <a:moveTo>
                    <a:pt x="12700" y="0"/>
                  </a:moveTo>
                  <a:lnTo>
                    <a:pt x="22689565" y="0"/>
                  </a:lnTo>
                  <a:cubicBezTo>
                    <a:pt x="22696551" y="0"/>
                    <a:pt x="22702265" y="5715"/>
                    <a:pt x="22702265" y="12700"/>
                  </a:cubicBezTo>
                  <a:lnTo>
                    <a:pt x="22702265" y="57531"/>
                  </a:lnTo>
                  <a:cubicBezTo>
                    <a:pt x="22702265" y="64516"/>
                    <a:pt x="22696551" y="70231"/>
                    <a:pt x="22689565" y="70231"/>
                  </a:cubicBezTo>
                  <a:lnTo>
                    <a:pt x="12700" y="70231"/>
                  </a:lnTo>
                  <a:cubicBezTo>
                    <a:pt x="5715" y="70231"/>
                    <a:pt x="0" y="64516"/>
                    <a:pt x="0" y="57531"/>
                  </a:cubicBezTo>
                  <a:lnTo>
                    <a:pt x="0" y="12700"/>
                  </a:lnTo>
                  <a:cubicBezTo>
                    <a:pt x="0" y="5715"/>
                    <a:pt x="5715" y="0"/>
                    <a:pt x="12700" y="0"/>
                  </a:cubicBezTo>
                  <a:moveTo>
                    <a:pt x="12700" y="25400"/>
                  </a:moveTo>
                  <a:lnTo>
                    <a:pt x="12700" y="12700"/>
                  </a:lnTo>
                  <a:lnTo>
                    <a:pt x="25400" y="12700"/>
                  </a:lnTo>
                  <a:lnTo>
                    <a:pt x="25400" y="57531"/>
                  </a:lnTo>
                  <a:lnTo>
                    <a:pt x="12700" y="57531"/>
                  </a:lnTo>
                  <a:lnTo>
                    <a:pt x="12700" y="44831"/>
                  </a:lnTo>
                  <a:lnTo>
                    <a:pt x="22689565" y="44831"/>
                  </a:lnTo>
                  <a:lnTo>
                    <a:pt x="22689565" y="57531"/>
                  </a:lnTo>
                  <a:lnTo>
                    <a:pt x="22676865" y="57531"/>
                  </a:lnTo>
                  <a:lnTo>
                    <a:pt x="22676865" y="12700"/>
                  </a:lnTo>
                  <a:lnTo>
                    <a:pt x="22689565" y="12700"/>
                  </a:lnTo>
                  <a:lnTo>
                    <a:pt x="22689565" y="25400"/>
                  </a:lnTo>
                  <a:lnTo>
                    <a:pt x="12700" y="25400"/>
                  </a:lnTo>
                  <a:close/>
                </a:path>
              </a:pathLst>
            </a:custGeom>
            <a:solidFill>
              <a:srgbClr val="595959"/>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grpSp>
      <p:sp>
        <p:nvSpPr>
          <p:cNvPr id="449" name="Google Shape;449;p54">
            <a:extLst>
              <a:ext uri="{FF2B5EF4-FFF2-40B4-BE49-F238E27FC236}">
                <a16:creationId xmlns:a16="http://schemas.microsoft.com/office/drawing/2014/main" id="{A0D6E064-7C25-9E99-3E82-287E8587A4B3}"/>
              </a:ext>
            </a:extLst>
          </p:cNvPr>
          <p:cNvSpPr txBox="1"/>
          <p:nvPr/>
        </p:nvSpPr>
        <p:spPr>
          <a:xfrm>
            <a:off x="314715" y="710044"/>
            <a:ext cx="3671100" cy="107700"/>
          </a:xfrm>
          <a:prstGeom prst="rect">
            <a:avLst/>
          </a:prstGeom>
          <a:noFill/>
          <a:ln>
            <a:noFill/>
          </a:ln>
        </p:spPr>
        <p:txBody>
          <a:bodyPr spcFirstLastPara="1" wrap="square" lIns="0" tIns="0" rIns="0" bIns="0" anchor="t" anchorCtr="0">
            <a:spAutoFit/>
          </a:bodyPr>
          <a:lstStyle/>
          <a:p>
            <a:pPr marL="0" marR="0" lvl="0" indent="0" algn="l" rtl="0">
              <a:lnSpc>
                <a:spcPct val="119996"/>
              </a:lnSpc>
              <a:spcBef>
                <a:spcPts val="0"/>
              </a:spcBef>
              <a:spcAft>
                <a:spcPts val="0"/>
              </a:spcAft>
              <a:buNone/>
            </a:pPr>
            <a:endParaRPr sz="700"/>
          </a:p>
        </p:txBody>
      </p:sp>
      <p:sp>
        <p:nvSpPr>
          <p:cNvPr id="450" name="Google Shape;450;p54">
            <a:extLst>
              <a:ext uri="{FF2B5EF4-FFF2-40B4-BE49-F238E27FC236}">
                <a16:creationId xmlns:a16="http://schemas.microsoft.com/office/drawing/2014/main" id="{CA3A0DDD-E4D1-0EA2-0AE9-968344D266DD}"/>
              </a:ext>
            </a:extLst>
          </p:cNvPr>
          <p:cNvSpPr/>
          <p:nvPr/>
        </p:nvSpPr>
        <p:spPr>
          <a:xfrm>
            <a:off x="147750" y="142125"/>
            <a:ext cx="8865441" cy="4859226"/>
          </a:xfrm>
          <a:custGeom>
            <a:avLst/>
            <a:gdLst/>
            <a:ahLst/>
            <a:cxnLst/>
            <a:rect l="l" t="t" r="r" b="b"/>
            <a:pathLst>
              <a:path w="23641177" h="12957937" extrusionOk="0">
                <a:moveTo>
                  <a:pt x="25400" y="0"/>
                </a:moveTo>
                <a:lnTo>
                  <a:pt x="23615777" y="0"/>
                </a:lnTo>
                <a:cubicBezTo>
                  <a:pt x="23629747" y="0"/>
                  <a:pt x="23641177" y="11430"/>
                  <a:pt x="23641177" y="25400"/>
                </a:cubicBezTo>
                <a:lnTo>
                  <a:pt x="23641177" y="12932537"/>
                </a:lnTo>
                <a:cubicBezTo>
                  <a:pt x="23641177" y="12946507"/>
                  <a:pt x="23629747" y="12957937"/>
                  <a:pt x="23615777" y="12957937"/>
                </a:cubicBezTo>
                <a:lnTo>
                  <a:pt x="25400" y="12957937"/>
                </a:lnTo>
                <a:cubicBezTo>
                  <a:pt x="11430" y="12957937"/>
                  <a:pt x="0" y="12946507"/>
                  <a:pt x="0" y="12932537"/>
                </a:cubicBezTo>
                <a:lnTo>
                  <a:pt x="0" y="25400"/>
                </a:lnTo>
                <a:cubicBezTo>
                  <a:pt x="0" y="11430"/>
                  <a:pt x="11430" y="0"/>
                  <a:pt x="25400" y="0"/>
                </a:cubicBezTo>
                <a:moveTo>
                  <a:pt x="25400" y="50800"/>
                </a:moveTo>
                <a:lnTo>
                  <a:pt x="25400" y="25400"/>
                </a:lnTo>
                <a:lnTo>
                  <a:pt x="50800" y="25400"/>
                </a:lnTo>
                <a:lnTo>
                  <a:pt x="50800" y="12932537"/>
                </a:lnTo>
                <a:lnTo>
                  <a:pt x="25400" y="12932537"/>
                </a:lnTo>
                <a:lnTo>
                  <a:pt x="25400" y="12907137"/>
                </a:lnTo>
                <a:lnTo>
                  <a:pt x="23615777" y="12907137"/>
                </a:lnTo>
                <a:lnTo>
                  <a:pt x="23615777" y="12932537"/>
                </a:lnTo>
                <a:lnTo>
                  <a:pt x="23590377" y="12932537"/>
                </a:lnTo>
                <a:lnTo>
                  <a:pt x="23590377" y="25400"/>
                </a:lnTo>
                <a:lnTo>
                  <a:pt x="23615777" y="25400"/>
                </a:lnTo>
                <a:lnTo>
                  <a:pt x="23615777" y="50800"/>
                </a:lnTo>
                <a:lnTo>
                  <a:pt x="25400" y="50800"/>
                </a:lnTo>
                <a:close/>
              </a:path>
            </a:pathLst>
          </a:custGeom>
          <a:solidFill>
            <a:srgbClr val="000000"/>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pic>
        <p:nvPicPr>
          <p:cNvPr id="7" name="Picture 6">
            <a:extLst>
              <a:ext uri="{FF2B5EF4-FFF2-40B4-BE49-F238E27FC236}">
                <a16:creationId xmlns:a16="http://schemas.microsoft.com/office/drawing/2014/main" id="{D9EC616B-9D0A-FBF1-ED67-7E4511E93794}"/>
              </a:ext>
            </a:extLst>
          </p:cNvPr>
          <p:cNvPicPr>
            <a:picLocks noChangeAspect="1"/>
          </p:cNvPicPr>
          <p:nvPr/>
        </p:nvPicPr>
        <p:blipFill>
          <a:blip r:embed="rId3"/>
          <a:stretch>
            <a:fillRect/>
          </a:stretch>
        </p:blipFill>
        <p:spPr>
          <a:xfrm>
            <a:off x="1141925" y="978881"/>
            <a:ext cx="6340699" cy="3185714"/>
          </a:xfrm>
          <a:prstGeom prst="rect">
            <a:avLst/>
          </a:prstGeom>
        </p:spPr>
      </p:pic>
      <p:sp>
        <p:nvSpPr>
          <p:cNvPr id="10" name="TextBox 9">
            <a:extLst>
              <a:ext uri="{FF2B5EF4-FFF2-40B4-BE49-F238E27FC236}">
                <a16:creationId xmlns:a16="http://schemas.microsoft.com/office/drawing/2014/main" id="{05BE0519-A6A3-0A66-D45F-E0E6B6334D9F}"/>
              </a:ext>
            </a:extLst>
          </p:cNvPr>
          <p:cNvSpPr txBox="1"/>
          <p:nvPr/>
        </p:nvSpPr>
        <p:spPr>
          <a:xfrm>
            <a:off x="1674815" y="4360960"/>
            <a:ext cx="5763296" cy="523220"/>
          </a:xfrm>
          <a:prstGeom prst="rect">
            <a:avLst/>
          </a:prstGeom>
          <a:noFill/>
        </p:spPr>
        <p:txBody>
          <a:bodyPr wrap="square">
            <a:spAutoFit/>
          </a:bodyPr>
          <a:lstStyle/>
          <a:p>
            <a:pPr algn="ctr"/>
            <a:r>
              <a:rPr lang="en-US" sz="1400" b="1" dirty="0">
                <a:solidFill>
                  <a:schemeClr val="dk1"/>
                </a:solidFill>
                <a:latin typeface="Times New Roman"/>
                <a:ea typeface="Times New Roman"/>
                <a:cs typeface="Times New Roman"/>
                <a:sym typeface="Times New Roman"/>
              </a:rPr>
              <a:t>- Lesser edges provide faster transaction rates (Low latency due to lesser accounts)</a:t>
            </a:r>
            <a:endParaRPr lang="en-IN" dirty="0"/>
          </a:p>
        </p:txBody>
      </p:sp>
    </p:spTree>
    <p:extLst>
      <p:ext uri="{BB962C8B-B14F-4D97-AF65-F5344CB8AC3E}">
        <p14:creationId xmlns:p14="http://schemas.microsoft.com/office/powerpoint/2010/main" val="104458314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536"/>
        <p:cNvGrpSpPr/>
        <p:nvPr/>
      </p:nvGrpSpPr>
      <p:grpSpPr>
        <a:xfrm>
          <a:off x="0" y="0"/>
          <a:ext cx="0" cy="0"/>
          <a:chOff x="0" y="0"/>
          <a:chExt cx="0" cy="0"/>
        </a:xfrm>
      </p:grpSpPr>
      <p:sp>
        <p:nvSpPr>
          <p:cNvPr id="537" name="Google Shape;537;p59"/>
          <p:cNvSpPr txBox="1"/>
          <p:nvPr/>
        </p:nvSpPr>
        <p:spPr>
          <a:xfrm>
            <a:off x="341913" y="430463"/>
            <a:ext cx="8429100" cy="923330"/>
          </a:xfrm>
          <a:prstGeom prst="rect">
            <a:avLst/>
          </a:prstGeom>
          <a:noFill/>
          <a:ln>
            <a:noFill/>
          </a:ln>
        </p:spPr>
        <p:txBody>
          <a:bodyPr spcFirstLastPara="1" wrap="square" lIns="0" tIns="0" rIns="0" bIns="0" anchor="t" anchorCtr="0">
            <a:spAutoFit/>
          </a:bodyPr>
          <a:lstStyle/>
          <a:p>
            <a:pPr marL="0" lvl="0" indent="0" algn="l" rtl="0">
              <a:lnSpc>
                <a:spcPct val="120004"/>
              </a:lnSpc>
              <a:spcBef>
                <a:spcPts val="0"/>
              </a:spcBef>
              <a:spcAft>
                <a:spcPts val="0"/>
              </a:spcAft>
              <a:buClr>
                <a:schemeClr val="dk1"/>
              </a:buClr>
              <a:buFont typeface="Arial"/>
              <a:buNone/>
            </a:pPr>
            <a:r>
              <a:rPr lang="en" sz="2500" dirty="0">
                <a:solidFill>
                  <a:srgbClr val="FF0000"/>
                </a:solidFill>
                <a:latin typeface="Times New Roman"/>
                <a:ea typeface="Times New Roman"/>
                <a:cs typeface="Times New Roman"/>
                <a:sym typeface="Times New Roman"/>
              </a:rPr>
              <a:t> Conclusion :</a:t>
            </a:r>
            <a:endParaRPr sz="2500" dirty="0">
              <a:solidFill>
                <a:schemeClr val="dk1"/>
              </a:solidFill>
            </a:endParaRPr>
          </a:p>
          <a:p>
            <a:pPr marL="0" marR="0" lvl="0" indent="0" algn="l" rtl="0">
              <a:lnSpc>
                <a:spcPct val="120004"/>
              </a:lnSpc>
              <a:spcBef>
                <a:spcPts val="0"/>
              </a:spcBef>
              <a:spcAft>
                <a:spcPts val="0"/>
              </a:spcAft>
              <a:buNone/>
            </a:pPr>
            <a:r>
              <a:rPr lang="en" sz="2500" dirty="0">
                <a:solidFill>
                  <a:srgbClr val="FF0000"/>
                </a:solidFill>
                <a:latin typeface="Times New Roman"/>
                <a:ea typeface="Times New Roman"/>
                <a:cs typeface="Times New Roman"/>
                <a:sym typeface="Times New Roman"/>
              </a:rPr>
              <a:t> 	</a:t>
            </a:r>
            <a:endParaRPr sz="2500" dirty="0">
              <a:solidFill>
                <a:srgbClr val="FF0000"/>
              </a:solidFill>
              <a:latin typeface="Times New Roman"/>
              <a:ea typeface="Times New Roman"/>
              <a:cs typeface="Times New Roman"/>
              <a:sym typeface="Times New Roman"/>
            </a:endParaRPr>
          </a:p>
        </p:txBody>
      </p:sp>
      <p:sp>
        <p:nvSpPr>
          <p:cNvPr id="538" name="Google Shape;538;p59"/>
          <p:cNvSpPr txBox="1"/>
          <p:nvPr/>
        </p:nvSpPr>
        <p:spPr>
          <a:xfrm>
            <a:off x="458401" y="1205096"/>
            <a:ext cx="8227200" cy="3077766"/>
          </a:xfrm>
          <a:prstGeom prst="rect">
            <a:avLst/>
          </a:prstGeom>
          <a:noFill/>
          <a:ln>
            <a:noFill/>
          </a:ln>
        </p:spPr>
        <p:txBody>
          <a:bodyPr spcFirstLastPara="1" wrap="square" lIns="0" tIns="0" rIns="0" bIns="0" anchor="t" anchorCtr="0">
            <a:spAutoFit/>
          </a:bodyPr>
          <a:lstStyle/>
          <a:p>
            <a:pPr marL="285750" lvl="0" indent="-285750" algn="l" rtl="0">
              <a:spcBef>
                <a:spcPts val="1200"/>
              </a:spcBef>
              <a:spcAft>
                <a:spcPts val="0"/>
              </a:spcAft>
              <a:buFont typeface="Wingdings" panose="05000000000000000000" pitchFamily="2" charset="2"/>
              <a:buChar char="§"/>
            </a:pPr>
            <a:r>
              <a:rPr lang="en-US" sz="1700" dirty="0" err="1">
                <a:solidFill>
                  <a:schemeClr val="dk1"/>
                </a:solidFill>
                <a:latin typeface="Times New Roman"/>
                <a:ea typeface="Times New Roman"/>
                <a:cs typeface="Times New Roman"/>
                <a:sym typeface="Times New Roman"/>
              </a:rPr>
              <a:t>LightGBM</a:t>
            </a:r>
            <a:r>
              <a:rPr lang="en-US" sz="1700" dirty="0">
                <a:solidFill>
                  <a:schemeClr val="dk1"/>
                </a:solidFill>
                <a:latin typeface="Times New Roman"/>
                <a:ea typeface="Times New Roman"/>
                <a:cs typeface="Times New Roman"/>
                <a:sym typeface="Times New Roman"/>
              </a:rPr>
              <a:t> optimized with Bayesian optimization using a Gaussian process outperforms other models in both resource allocation and allocated bandwidth prediction. Its faster execution time makes it ideal for deployment in edge nodes.</a:t>
            </a:r>
          </a:p>
          <a:p>
            <a:pPr marL="285750" lvl="0" indent="-285750" algn="l" rtl="0">
              <a:spcBef>
                <a:spcPts val="1200"/>
              </a:spcBef>
              <a:spcAft>
                <a:spcPts val="0"/>
              </a:spcAft>
              <a:buFont typeface="Wingdings" panose="05000000000000000000" pitchFamily="2" charset="2"/>
              <a:buChar char="§"/>
            </a:pPr>
            <a:r>
              <a:rPr lang="en-US" sz="1700" dirty="0">
                <a:solidFill>
                  <a:schemeClr val="dk1"/>
                </a:solidFill>
                <a:latin typeface="Times New Roman"/>
                <a:ea typeface="Times New Roman"/>
                <a:cs typeface="Times New Roman"/>
                <a:sym typeface="Times New Roman"/>
              </a:rPr>
              <a:t>Migrating users across multiple edge nodes enhances signal strength and reduces latency, leading to improved resource allocation efficiency with lower bandwidth consumption. Additionally, network slicing ensures that users who do not meet the QoS requirements for a given slice receive additional bandwidth to maintain performance.</a:t>
            </a:r>
          </a:p>
          <a:p>
            <a:pPr marL="285750" lvl="0" indent="-285750" algn="l" rtl="0">
              <a:spcBef>
                <a:spcPts val="1200"/>
              </a:spcBef>
              <a:spcAft>
                <a:spcPts val="0"/>
              </a:spcAft>
              <a:buFont typeface="Wingdings" panose="05000000000000000000" pitchFamily="2" charset="2"/>
              <a:buChar char="§"/>
            </a:pPr>
            <a:r>
              <a:rPr lang="en-US" sz="1700" dirty="0">
                <a:solidFill>
                  <a:schemeClr val="dk1"/>
                </a:solidFill>
                <a:latin typeface="Times New Roman"/>
                <a:ea typeface="Times New Roman"/>
                <a:cs typeface="Times New Roman"/>
                <a:sym typeface="Times New Roman"/>
              </a:rPr>
              <a:t>Furthermore, leveraging blockchain instead of traditional databases enhances the security and integrity of user allocation data, ensuring transparency, immutability, and protection against unauthorized modifications.</a:t>
            </a:r>
          </a:p>
        </p:txBody>
      </p:sp>
      <p:grpSp>
        <p:nvGrpSpPr>
          <p:cNvPr id="539" name="Google Shape;539;p59"/>
          <p:cNvGrpSpPr/>
          <p:nvPr/>
        </p:nvGrpSpPr>
        <p:grpSpPr>
          <a:xfrm>
            <a:off x="315336" y="840600"/>
            <a:ext cx="8513349" cy="26337"/>
            <a:chOff x="0" y="0"/>
            <a:chExt cx="22702265" cy="70231"/>
          </a:xfrm>
        </p:grpSpPr>
        <p:sp>
          <p:nvSpPr>
            <p:cNvPr id="540" name="Google Shape;540;p59"/>
            <p:cNvSpPr/>
            <p:nvPr/>
          </p:nvSpPr>
          <p:spPr>
            <a:xfrm>
              <a:off x="12700" y="12700"/>
              <a:ext cx="22676865" cy="44831"/>
            </a:xfrm>
            <a:custGeom>
              <a:avLst/>
              <a:gdLst/>
              <a:ahLst/>
              <a:cxnLst/>
              <a:rect l="l" t="t" r="r" b="b"/>
              <a:pathLst>
                <a:path w="22676865" h="44831" extrusionOk="0">
                  <a:moveTo>
                    <a:pt x="0" y="0"/>
                  </a:moveTo>
                  <a:lnTo>
                    <a:pt x="22676865" y="0"/>
                  </a:lnTo>
                  <a:lnTo>
                    <a:pt x="22676865" y="44831"/>
                  </a:lnTo>
                  <a:lnTo>
                    <a:pt x="0" y="44831"/>
                  </a:lnTo>
                  <a:close/>
                </a:path>
              </a:pathLst>
            </a:custGeom>
            <a:solidFill>
              <a:srgbClr val="000000"/>
            </a:solidFill>
            <a:ln>
              <a:noFill/>
            </a:ln>
          </p:spPr>
        </p:sp>
        <p:sp>
          <p:nvSpPr>
            <p:cNvPr id="541" name="Google Shape;541;p59"/>
            <p:cNvSpPr/>
            <p:nvPr/>
          </p:nvSpPr>
          <p:spPr>
            <a:xfrm>
              <a:off x="0" y="0"/>
              <a:ext cx="22702265" cy="70231"/>
            </a:xfrm>
            <a:custGeom>
              <a:avLst/>
              <a:gdLst/>
              <a:ahLst/>
              <a:cxnLst/>
              <a:rect l="l" t="t" r="r" b="b"/>
              <a:pathLst>
                <a:path w="22702265" h="70231" extrusionOk="0">
                  <a:moveTo>
                    <a:pt x="12700" y="0"/>
                  </a:moveTo>
                  <a:lnTo>
                    <a:pt x="22689565" y="0"/>
                  </a:lnTo>
                  <a:cubicBezTo>
                    <a:pt x="22696551" y="0"/>
                    <a:pt x="22702265" y="5715"/>
                    <a:pt x="22702265" y="12700"/>
                  </a:cubicBezTo>
                  <a:lnTo>
                    <a:pt x="22702265" y="57531"/>
                  </a:lnTo>
                  <a:cubicBezTo>
                    <a:pt x="22702265" y="64516"/>
                    <a:pt x="22696551" y="70231"/>
                    <a:pt x="22689565" y="70231"/>
                  </a:cubicBezTo>
                  <a:lnTo>
                    <a:pt x="12700" y="70231"/>
                  </a:lnTo>
                  <a:cubicBezTo>
                    <a:pt x="5715" y="70231"/>
                    <a:pt x="0" y="64516"/>
                    <a:pt x="0" y="57531"/>
                  </a:cubicBezTo>
                  <a:lnTo>
                    <a:pt x="0" y="12700"/>
                  </a:lnTo>
                  <a:cubicBezTo>
                    <a:pt x="0" y="5715"/>
                    <a:pt x="5715" y="0"/>
                    <a:pt x="12700" y="0"/>
                  </a:cubicBezTo>
                  <a:moveTo>
                    <a:pt x="12700" y="25400"/>
                  </a:moveTo>
                  <a:lnTo>
                    <a:pt x="12700" y="12700"/>
                  </a:lnTo>
                  <a:lnTo>
                    <a:pt x="25400" y="12700"/>
                  </a:lnTo>
                  <a:lnTo>
                    <a:pt x="25400" y="57531"/>
                  </a:lnTo>
                  <a:lnTo>
                    <a:pt x="12700" y="57531"/>
                  </a:lnTo>
                  <a:lnTo>
                    <a:pt x="12700" y="44831"/>
                  </a:lnTo>
                  <a:lnTo>
                    <a:pt x="22689565" y="44831"/>
                  </a:lnTo>
                  <a:lnTo>
                    <a:pt x="22689565" y="57531"/>
                  </a:lnTo>
                  <a:lnTo>
                    <a:pt x="22676865" y="57531"/>
                  </a:lnTo>
                  <a:lnTo>
                    <a:pt x="22676865" y="12700"/>
                  </a:lnTo>
                  <a:lnTo>
                    <a:pt x="22689565" y="12700"/>
                  </a:lnTo>
                  <a:lnTo>
                    <a:pt x="22689565" y="25400"/>
                  </a:lnTo>
                  <a:lnTo>
                    <a:pt x="12700" y="25400"/>
                  </a:lnTo>
                  <a:close/>
                </a:path>
              </a:pathLst>
            </a:custGeom>
            <a:solidFill>
              <a:srgbClr val="595959"/>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grpSp>
      <p:sp>
        <p:nvSpPr>
          <p:cNvPr id="542" name="Google Shape;542;p59"/>
          <p:cNvSpPr/>
          <p:nvPr/>
        </p:nvSpPr>
        <p:spPr>
          <a:xfrm>
            <a:off x="147750" y="142125"/>
            <a:ext cx="8865441" cy="4859226"/>
          </a:xfrm>
          <a:custGeom>
            <a:avLst/>
            <a:gdLst/>
            <a:ahLst/>
            <a:cxnLst/>
            <a:rect l="l" t="t" r="r" b="b"/>
            <a:pathLst>
              <a:path w="23641177" h="12957937" extrusionOk="0">
                <a:moveTo>
                  <a:pt x="25400" y="0"/>
                </a:moveTo>
                <a:lnTo>
                  <a:pt x="23615777" y="0"/>
                </a:lnTo>
                <a:cubicBezTo>
                  <a:pt x="23629747" y="0"/>
                  <a:pt x="23641177" y="11430"/>
                  <a:pt x="23641177" y="25400"/>
                </a:cubicBezTo>
                <a:lnTo>
                  <a:pt x="23641177" y="12932537"/>
                </a:lnTo>
                <a:cubicBezTo>
                  <a:pt x="23641177" y="12946507"/>
                  <a:pt x="23629747" y="12957937"/>
                  <a:pt x="23615777" y="12957937"/>
                </a:cubicBezTo>
                <a:lnTo>
                  <a:pt x="25400" y="12957937"/>
                </a:lnTo>
                <a:cubicBezTo>
                  <a:pt x="11430" y="12957937"/>
                  <a:pt x="0" y="12946507"/>
                  <a:pt x="0" y="12932537"/>
                </a:cubicBezTo>
                <a:lnTo>
                  <a:pt x="0" y="25400"/>
                </a:lnTo>
                <a:cubicBezTo>
                  <a:pt x="0" y="11430"/>
                  <a:pt x="11430" y="0"/>
                  <a:pt x="25400" y="0"/>
                </a:cubicBezTo>
                <a:moveTo>
                  <a:pt x="25400" y="50800"/>
                </a:moveTo>
                <a:lnTo>
                  <a:pt x="25400" y="25400"/>
                </a:lnTo>
                <a:lnTo>
                  <a:pt x="50800" y="25400"/>
                </a:lnTo>
                <a:lnTo>
                  <a:pt x="50800" y="12932537"/>
                </a:lnTo>
                <a:lnTo>
                  <a:pt x="25400" y="12932537"/>
                </a:lnTo>
                <a:lnTo>
                  <a:pt x="25400" y="12907137"/>
                </a:lnTo>
                <a:lnTo>
                  <a:pt x="23615777" y="12907137"/>
                </a:lnTo>
                <a:lnTo>
                  <a:pt x="23615777" y="12932537"/>
                </a:lnTo>
                <a:lnTo>
                  <a:pt x="23590377" y="12932537"/>
                </a:lnTo>
                <a:lnTo>
                  <a:pt x="23590377" y="25400"/>
                </a:lnTo>
                <a:lnTo>
                  <a:pt x="23615777" y="25400"/>
                </a:lnTo>
                <a:lnTo>
                  <a:pt x="23615777" y="50800"/>
                </a:lnTo>
                <a:lnTo>
                  <a:pt x="25400" y="50800"/>
                </a:lnTo>
                <a:close/>
              </a:path>
            </a:pathLst>
          </a:custGeom>
          <a:solidFill>
            <a:srgbClr val="000000"/>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522"/>
        <p:cNvGrpSpPr/>
        <p:nvPr/>
      </p:nvGrpSpPr>
      <p:grpSpPr>
        <a:xfrm>
          <a:off x="0" y="0"/>
          <a:ext cx="0" cy="0"/>
          <a:chOff x="0" y="0"/>
          <a:chExt cx="0" cy="0"/>
        </a:xfrm>
      </p:grpSpPr>
      <p:sp>
        <p:nvSpPr>
          <p:cNvPr id="523" name="Google Shape;523;p58"/>
          <p:cNvSpPr txBox="1"/>
          <p:nvPr/>
        </p:nvSpPr>
        <p:spPr>
          <a:xfrm>
            <a:off x="341913" y="430463"/>
            <a:ext cx="8429100" cy="846600"/>
          </a:xfrm>
          <a:prstGeom prst="rect">
            <a:avLst/>
          </a:prstGeom>
          <a:noFill/>
          <a:ln>
            <a:noFill/>
          </a:ln>
        </p:spPr>
        <p:txBody>
          <a:bodyPr spcFirstLastPara="1" wrap="square" lIns="0" tIns="0" rIns="0" bIns="0" anchor="t" anchorCtr="0">
            <a:spAutoFit/>
          </a:bodyPr>
          <a:lstStyle/>
          <a:p>
            <a:pPr marL="0" lvl="0" indent="0" algn="l" rtl="0">
              <a:lnSpc>
                <a:spcPct val="120004"/>
              </a:lnSpc>
              <a:spcBef>
                <a:spcPts val="0"/>
              </a:spcBef>
              <a:spcAft>
                <a:spcPts val="0"/>
              </a:spcAft>
              <a:buClr>
                <a:schemeClr val="dk1"/>
              </a:buClr>
              <a:buFont typeface="Arial"/>
              <a:buNone/>
            </a:pPr>
            <a:r>
              <a:rPr lang="en" sz="2500">
                <a:solidFill>
                  <a:srgbClr val="FF0000"/>
                </a:solidFill>
                <a:latin typeface="Times New Roman"/>
                <a:ea typeface="Times New Roman"/>
                <a:cs typeface="Times New Roman"/>
                <a:sym typeface="Times New Roman"/>
              </a:rPr>
              <a:t>Individual Contributions:</a:t>
            </a:r>
            <a:endParaRPr sz="2500">
              <a:solidFill>
                <a:schemeClr val="dk1"/>
              </a:solidFill>
            </a:endParaRPr>
          </a:p>
          <a:p>
            <a:pPr marL="0" marR="0" lvl="0" indent="0" algn="l" rtl="0">
              <a:lnSpc>
                <a:spcPct val="120004"/>
              </a:lnSpc>
              <a:spcBef>
                <a:spcPts val="0"/>
              </a:spcBef>
              <a:spcAft>
                <a:spcPts val="0"/>
              </a:spcAft>
              <a:buNone/>
            </a:pPr>
            <a:r>
              <a:rPr lang="en" sz="2500">
                <a:solidFill>
                  <a:srgbClr val="FF0000"/>
                </a:solidFill>
                <a:latin typeface="Times New Roman"/>
                <a:ea typeface="Times New Roman"/>
                <a:cs typeface="Times New Roman"/>
                <a:sym typeface="Times New Roman"/>
              </a:rPr>
              <a:t> 	</a:t>
            </a:r>
            <a:endParaRPr sz="2500">
              <a:solidFill>
                <a:srgbClr val="FF0000"/>
              </a:solidFill>
              <a:latin typeface="Times New Roman"/>
              <a:ea typeface="Times New Roman"/>
              <a:cs typeface="Times New Roman"/>
              <a:sym typeface="Times New Roman"/>
            </a:endParaRPr>
          </a:p>
        </p:txBody>
      </p:sp>
      <p:sp>
        <p:nvSpPr>
          <p:cNvPr id="524" name="Google Shape;524;p58"/>
          <p:cNvSpPr txBox="1"/>
          <p:nvPr/>
        </p:nvSpPr>
        <p:spPr>
          <a:xfrm>
            <a:off x="458400" y="1205101"/>
            <a:ext cx="8227200" cy="2769989"/>
          </a:xfrm>
          <a:prstGeom prst="rect">
            <a:avLst/>
          </a:prstGeom>
          <a:noFill/>
          <a:ln>
            <a:noFill/>
          </a:ln>
        </p:spPr>
        <p:txBody>
          <a:bodyPr spcFirstLastPara="1" wrap="square" lIns="0" tIns="0" rIns="0" bIns="0" anchor="t" anchorCtr="0">
            <a:spAutoFit/>
          </a:bodyPr>
          <a:lstStyle/>
          <a:p>
            <a:pPr marL="457200" lvl="0" indent="-336550" algn="l" rtl="0">
              <a:lnSpc>
                <a:spcPct val="200000"/>
              </a:lnSpc>
              <a:spcBef>
                <a:spcPts val="0"/>
              </a:spcBef>
              <a:spcAft>
                <a:spcPts val="0"/>
              </a:spcAft>
              <a:buClr>
                <a:schemeClr val="dk1"/>
              </a:buClr>
              <a:buSzPts val="1700"/>
              <a:buFont typeface="Times New Roman"/>
              <a:buChar char="●"/>
            </a:pPr>
            <a:r>
              <a:rPr lang="en" sz="1700" b="1" dirty="0">
                <a:solidFill>
                  <a:schemeClr val="dk1"/>
                </a:solidFill>
                <a:latin typeface="Times New Roman"/>
                <a:ea typeface="Times New Roman"/>
                <a:cs typeface="Times New Roman"/>
                <a:sym typeface="Times New Roman"/>
              </a:rPr>
              <a:t>Prithiv vijai UG</a:t>
            </a:r>
            <a:r>
              <a:rPr lang="en" sz="1700" dirty="0">
                <a:solidFill>
                  <a:schemeClr val="dk1"/>
                </a:solidFill>
                <a:latin typeface="Times New Roman"/>
                <a:ea typeface="Times New Roman"/>
                <a:cs typeface="Times New Roman"/>
                <a:sym typeface="Times New Roman"/>
              </a:rPr>
              <a:t> – </a:t>
            </a:r>
            <a:r>
              <a:rPr lang="en-IN" sz="1700" dirty="0">
                <a:solidFill>
                  <a:schemeClr val="dk1"/>
                </a:solidFill>
                <a:latin typeface="Times New Roman"/>
                <a:ea typeface="Times New Roman"/>
                <a:cs typeface="Times New Roman"/>
                <a:sym typeface="Times New Roman"/>
              </a:rPr>
              <a:t>Performed network slicing and streamlined the execution.</a:t>
            </a:r>
            <a:endParaRPr sz="1700" dirty="0">
              <a:solidFill>
                <a:schemeClr val="dk1"/>
              </a:solidFill>
              <a:latin typeface="Times New Roman"/>
              <a:ea typeface="Times New Roman"/>
              <a:cs typeface="Times New Roman"/>
              <a:sym typeface="Times New Roman"/>
            </a:endParaRPr>
          </a:p>
          <a:p>
            <a:pPr marL="457200" lvl="0" indent="-336550" algn="l" rtl="0">
              <a:lnSpc>
                <a:spcPct val="200000"/>
              </a:lnSpc>
              <a:spcBef>
                <a:spcPts val="0"/>
              </a:spcBef>
              <a:spcAft>
                <a:spcPts val="0"/>
              </a:spcAft>
              <a:buClr>
                <a:schemeClr val="dk1"/>
              </a:buClr>
              <a:buSzPts val="1700"/>
              <a:buFont typeface="Times New Roman"/>
              <a:buChar char="●"/>
            </a:pPr>
            <a:r>
              <a:rPr lang="en" sz="1700" b="1" dirty="0">
                <a:solidFill>
                  <a:schemeClr val="dk1"/>
                </a:solidFill>
                <a:latin typeface="Times New Roman"/>
                <a:ea typeface="Times New Roman"/>
                <a:cs typeface="Times New Roman"/>
                <a:sym typeface="Times New Roman"/>
              </a:rPr>
              <a:t>Pukalvanan L </a:t>
            </a:r>
            <a:r>
              <a:rPr lang="en" sz="1700" dirty="0">
                <a:solidFill>
                  <a:schemeClr val="dk1"/>
                </a:solidFill>
                <a:latin typeface="Times New Roman"/>
                <a:ea typeface="Times New Roman"/>
                <a:cs typeface="Times New Roman"/>
                <a:sym typeface="Times New Roman"/>
              </a:rPr>
              <a:t>– </a:t>
            </a:r>
            <a:r>
              <a:rPr lang="en-IN" sz="1700" dirty="0">
                <a:solidFill>
                  <a:schemeClr val="dk1"/>
                </a:solidFill>
                <a:latin typeface="Times New Roman"/>
                <a:ea typeface="Times New Roman"/>
                <a:cs typeface="Times New Roman"/>
                <a:sym typeface="Times New Roman"/>
              </a:rPr>
              <a:t>Evaluated several models for deploying in docker.</a:t>
            </a:r>
            <a:endParaRPr sz="1700" dirty="0">
              <a:solidFill>
                <a:schemeClr val="dk1"/>
              </a:solidFill>
              <a:latin typeface="Times New Roman"/>
              <a:ea typeface="Times New Roman"/>
              <a:cs typeface="Times New Roman"/>
              <a:sym typeface="Times New Roman"/>
            </a:endParaRPr>
          </a:p>
          <a:p>
            <a:pPr marL="457200" lvl="0" indent="-336550" algn="l" rtl="0">
              <a:lnSpc>
                <a:spcPct val="200000"/>
              </a:lnSpc>
              <a:spcBef>
                <a:spcPts val="0"/>
              </a:spcBef>
              <a:spcAft>
                <a:spcPts val="0"/>
              </a:spcAft>
              <a:buClr>
                <a:schemeClr val="dk1"/>
              </a:buClr>
              <a:buSzPts val="1700"/>
              <a:buFont typeface="Times New Roman"/>
              <a:buChar char="●"/>
            </a:pPr>
            <a:r>
              <a:rPr lang="en" sz="1700" b="1" dirty="0">
                <a:solidFill>
                  <a:schemeClr val="dk1"/>
                </a:solidFill>
                <a:latin typeface="Times New Roman"/>
                <a:ea typeface="Times New Roman"/>
                <a:cs typeface="Times New Roman"/>
                <a:sym typeface="Times New Roman"/>
              </a:rPr>
              <a:t>Karthik R</a:t>
            </a:r>
            <a:r>
              <a:rPr lang="en" sz="1700" dirty="0">
                <a:solidFill>
                  <a:schemeClr val="dk1"/>
                </a:solidFill>
                <a:latin typeface="Times New Roman"/>
                <a:ea typeface="Times New Roman"/>
                <a:cs typeface="Times New Roman"/>
                <a:sym typeface="Times New Roman"/>
              </a:rPr>
              <a:t> – </a:t>
            </a:r>
            <a:r>
              <a:rPr lang="en-IN" sz="1700" dirty="0">
                <a:solidFill>
                  <a:schemeClr val="dk1"/>
                </a:solidFill>
                <a:latin typeface="Times New Roman"/>
                <a:ea typeface="Times New Roman"/>
                <a:cs typeface="Times New Roman"/>
                <a:sym typeface="Times New Roman"/>
              </a:rPr>
              <a:t>Retrieved blockchain transaction results.</a:t>
            </a:r>
            <a:endParaRPr sz="1700" dirty="0">
              <a:solidFill>
                <a:schemeClr val="dk1"/>
              </a:solidFill>
              <a:latin typeface="Times New Roman"/>
              <a:ea typeface="Times New Roman"/>
              <a:cs typeface="Times New Roman"/>
              <a:sym typeface="Times New Roman"/>
            </a:endParaRPr>
          </a:p>
          <a:p>
            <a:pPr marL="457200" lvl="0" indent="-336550" algn="l" rtl="0">
              <a:lnSpc>
                <a:spcPct val="200000"/>
              </a:lnSpc>
              <a:spcBef>
                <a:spcPts val="0"/>
              </a:spcBef>
              <a:spcAft>
                <a:spcPts val="0"/>
              </a:spcAft>
              <a:buClr>
                <a:schemeClr val="dk1"/>
              </a:buClr>
              <a:buSzPts val="1700"/>
              <a:buFont typeface="Times New Roman"/>
              <a:buChar char="●"/>
            </a:pPr>
            <a:r>
              <a:rPr lang="en" sz="1700" b="1" dirty="0">
                <a:solidFill>
                  <a:schemeClr val="dk1"/>
                </a:solidFill>
                <a:latin typeface="Times New Roman"/>
                <a:ea typeface="Times New Roman"/>
                <a:cs typeface="Times New Roman"/>
                <a:sym typeface="Times New Roman"/>
              </a:rPr>
              <a:t>Vinu V</a:t>
            </a:r>
            <a:r>
              <a:rPr lang="en" sz="1700" dirty="0">
                <a:solidFill>
                  <a:schemeClr val="dk1"/>
                </a:solidFill>
                <a:latin typeface="Times New Roman"/>
                <a:ea typeface="Times New Roman"/>
                <a:cs typeface="Times New Roman"/>
                <a:sym typeface="Times New Roman"/>
              </a:rPr>
              <a:t> – </a:t>
            </a:r>
            <a:r>
              <a:rPr lang="en-IN" sz="1700" dirty="0">
                <a:solidFill>
                  <a:schemeClr val="dk1"/>
                </a:solidFill>
                <a:latin typeface="Times New Roman"/>
                <a:ea typeface="Times New Roman"/>
                <a:cs typeface="Times New Roman"/>
                <a:sym typeface="Times New Roman"/>
              </a:rPr>
              <a:t>Performed parameter optimization for the top models.</a:t>
            </a:r>
            <a:endParaRPr sz="1700" dirty="0">
              <a:solidFill>
                <a:schemeClr val="dk1"/>
              </a:solidFill>
              <a:latin typeface="Times New Roman"/>
              <a:ea typeface="Times New Roman"/>
              <a:cs typeface="Times New Roman"/>
              <a:sym typeface="Times New Roman"/>
            </a:endParaRPr>
          </a:p>
          <a:p>
            <a:pPr marL="0" lvl="0" indent="0" algn="l" rtl="0">
              <a:lnSpc>
                <a:spcPct val="200000"/>
              </a:lnSpc>
              <a:spcBef>
                <a:spcPts val="1200"/>
              </a:spcBef>
              <a:spcAft>
                <a:spcPts val="0"/>
              </a:spcAft>
              <a:buNone/>
            </a:pPr>
            <a:endParaRPr sz="1700" dirty="0">
              <a:solidFill>
                <a:schemeClr val="dk1"/>
              </a:solidFill>
              <a:latin typeface="Times New Roman"/>
              <a:ea typeface="Times New Roman"/>
              <a:cs typeface="Times New Roman"/>
              <a:sym typeface="Times New Roman"/>
            </a:endParaRPr>
          </a:p>
        </p:txBody>
      </p:sp>
      <p:grpSp>
        <p:nvGrpSpPr>
          <p:cNvPr id="525" name="Google Shape;525;p58"/>
          <p:cNvGrpSpPr/>
          <p:nvPr/>
        </p:nvGrpSpPr>
        <p:grpSpPr>
          <a:xfrm>
            <a:off x="315336" y="840600"/>
            <a:ext cx="8513349" cy="26337"/>
            <a:chOff x="0" y="0"/>
            <a:chExt cx="22702265" cy="70231"/>
          </a:xfrm>
        </p:grpSpPr>
        <p:sp>
          <p:nvSpPr>
            <p:cNvPr id="526" name="Google Shape;526;p58"/>
            <p:cNvSpPr/>
            <p:nvPr/>
          </p:nvSpPr>
          <p:spPr>
            <a:xfrm>
              <a:off x="12700" y="12700"/>
              <a:ext cx="22676865" cy="44831"/>
            </a:xfrm>
            <a:custGeom>
              <a:avLst/>
              <a:gdLst/>
              <a:ahLst/>
              <a:cxnLst/>
              <a:rect l="l" t="t" r="r" b="b"/>
              <a:pathLst>
                <a:path w="22676865" h="44831" extrusionOk="0">
                  <a:moveTo>
                    <a:pt x="0" y="0"/>
                  </a:moveTo>
                  <a:lnTo>
                    <a:pt x="22676865" y="0"/>
                  </a:lnTo>
                  <a:lnTo>
                    <a:pt x="22676865" y="44831"/>
                  </a:lnTo>
                  <a:lnTo>
                    <a:pt x="0" y="44831"/>
                  </a:lnTo>
                  <a:close/>
                </a:path>
              </a:pathLst>
            </a:custGeom>
            <a:solidFill>
              <a:srgbClr val="000000"/>
            </a:solidFill>
            <a:ln>
              <a:noFill/>
            </a:ln>
          </p:spPr>
        </p:sp>
        <p:sp>
          <p:nvSpPr>
            <p:cNvPr id="527" name="Google Shape;527;p58"/>
            <p:cNvSpPr/>
            <p:nvPr/>
          </p:nvSpPr>
          <p:spPr>
            <a:xfrm>
              <a:off x="0" y="0"/>
              <a:ext cx="22702265" cy="70231"/>
            </a:xfrm>
            <a:custGeom>
              <a:avLst/>
              <a:gdLst/>
              <a:ahLst/>
              <a:cxnLst/>
              <a:rect l="l" t="t" r="r" b="b"/>
              <a:pathLst>
                <a:path w="22702265" h="70231" extrusionOk="0">
                  <a:moveTo>
                    <a:pt x="12700" y="0"/>
                  </a:moveTo>
                  <a:lnTo>
                    <a:pt x="22689565" y="0"/>
                  </a:lnTo>
                  <a:cubicBezTo>
                    <a:pt x="22696551" y="0"/>
                    <a:pt x="22702265" y="5715"/>
                    <a:pt x="22702265" y="12700"/>
                  </a:cubicBezTo>
                  <a:lnTo>
                    <a:pt x="22702265" y="57531"/>
                  </a:lnTo>
                  <a:cubicBezTo>
                    <a:pt x="22702265" y="64516"/>
                    <a:pt x="22696551" y="70231"/>
                    <a:pt x="22689565" y="70231"/>
                  </a:cubicBezTo>
                  <a:lnTo>
                    <a:pt x="12700" y="70231"/>
                  </a:lnTo>
                  <a:cubicBezTo>
                    <a:pt x="5715" y="70231"/>
                    <a:pt x="0" y="64516"/>
                    <a:pt x="0" y="57531"/>
                  </a:cubicBezTo>
                  <a:lnTo>
                    <a:pt x="0" y="12700"/>
                  </a:lnTo>
                  <a:cubicBezTo>
                    <a:pt x="0" y="5715"/>
                    <a:pt x="5715" y="0"/>
                    <a:pt x="12700" y="0"/>
                  </a:cubicBezTo>
                  <a:moveTo>
                    <a:pt x="12700" y="25400"/>
                  </a:moveTo>
                  <a:lnTo>
                    <a:pt x="12700" y="12700"/>
                  </a:lnTo>
                  <a:lnTo>
                    <a:pt x="25400" y="12700"/>
                  </a:lnTo>
                  <a:lnTo>
                    <a:pt x="25400" y="57531"/>
                  </a:lnTo>
                  <a:lnTo>
                    <a:pt x="12700" y="57531"/>
                  </a:lnTo>
                  <a:lnTo>
                    <a:pt x="12700" y="44831"/>
                  </a:lnTo>
                  <a:lnTo>
                    <a:pt x="22689565" y="44831"/>
                  </a:lnTo>
                  <a:lnTo>
                    <a:pt x="22689565" y="57531"/>
                  </a:lnTo>
                  <a:lnTo>
                    <a:pt x="22676865" y="57531"/>
                  </a:lnTo>
                  <a:lnTo>
                    <a:pt x="22676865" y="12700"/>
                  </a:lnTo>
                  <a:lnTo>
                    <a:pt x="22689565" y="12700"/>
                  </a:lnTo>
                  <a:lnTo>
                    <a:pt x="22689565" y="25400"/>
                  </a:lnTo>
                  <a:lnTo>
                    <a:pt x="12700" y="25400"/>
                  </a:lnTo>
                  <a:close/>
                </a:path>
              </a:pathLst>
            </a:custGeom>
            <a:solidFill>
              <a:srgbClr val="595959"/>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grpSp>
      <p:sp>
        <p:nvSpPr>
          <p:cNvPr id="528" name="Google Shape;528;p58"/>
          <p:cNvSpPr/>
          <p:nvPr/>
        </p:nvSpPr>
        <p:spPr>
          <a:xfrm>
            <a:off x="147750" y="142125"/>
            <a:ext cx="8865441" cy="4859226"/>
          </a:xfrm>
          <a:custGeom>
            <a:avLst/>
            <a:gdLst/>
            <a:ahLst/>
            <a:cxnLst/>
            <a:rect l="l" t="t" r="r" b="b"/>
            <a:pathLst>
              <a:path w="23641177" h="12957937" extrusionOk="0">
                <a:moveTo>
                  <a:pt x="25400" y="0"/>
                </a:moveTo>
                <a:lnTo>
                  <a:pt x="23615777" y="0"/>
                </a:lnTo>
                <a:cubicBezTo>
                  <a:pt x="23629747" y="0"/>
                  <a:pt x="23641177" y="11430"/>
                  <a:pt x="23641177" y="25400"/>
                </a:cubicBezTo>
                <a:lnTo>
                  <a:pt x="23641177" y="12932537"/>
                </a:lnTo>
                <a:cubicBezTo>
                  <a:pt x="23641177" y="12946507"/>
                  <a:pt x="23629747" y="12957937"/>
                  <a:pt x="23615777" y="12957937"/>
                </a:cubicBezTo>
                <a:lnTo>
                  <a:pt x="25400" y="12957937"/>
                </a:lnTo>
                <a:cubicBezTo>
                  <a:pt x="11430" y="12957937"/>
                  <a:pt x="0" y="12946507"/>
                  <a:pt x="0" y="12932537"/>
                </a:cubicBezTo>
                <a:lnTo>
                  <a:pt x="0" y="25400"/>
                </a:lnTo>
                <a:cubicBezTo>
                  <a:pt x="0" y="11430"/>
                  <a:pt x="11430" y="0"/>
                  <a:pt x="25400" y="0"/>
                </a:cubicBezTo>
                <a:moveTo>
                  <a:pt x="25400" y="50800"/>
                </a:moveTo>
                <a:lnTo>
                  <a:pt x="25400" y="25400"/>
                </a:lnTo>
                <a:lnTo>
                  <a:pt x="50800" y="25400"/>
                </a:lnTo>
                <a:lnTo>
                  <a:pt x="50800" y="12932537"/>
                </a:lnTo>
                <a:lnTo>
                  <a:pt x="25400" y="12932537"/>
                </a:lnTo>
                <a:lnTo>
                  <a:pt x="25400" y="12907137"/>
                </a:lnTo>
                <a:lnTo>
                  <a:pt x="23615777" y="12907137"/>
                </a:lnTo>
                <a:lnTo>
                  <a:pt x="23615777" y="12932537"/>
                </a:lnTo>
                <a:lnTo>
                  <a:pt x="23590377" y="12932537"/>
                </a:lnTo>
                <a:lnTo>
                  <a:pt x="23590377" y="25400"/>
                </a:lnTo>
                <a:lnTo>
                  <a:pt x="23615777" y="25400"/>
                </a:lnTo>
                <a:lnTo>
                  <a:pt x="23615777" y="50800"/>
                </a:lnTo>
                <a:lnTo>
                  <a:pt x="25400" y="50800"/>
                </a:lnTo>
                <a:close/>
              </a:path>
            </a:pathLst>
          </a:custGeom>
          <a:solidFill>
            <a:srgbClr val="000000"/>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536">
          <a:extLst>
            <a:ext uri="{FF2B5EF4-FFF2-40B4-BE49-F238E27FC236}">
              <a16:creationId xmlns:a16="http://schemas.microsoft.com/office/drawing/2014/main" id="{CAB7F363-ECD8-84B5-0D25-7005DA63033D}"/>
            </a:ext>
          </a:extLst>
        </p:cNvPr>
        <p:cNvGrpSpPr/>
        <p:nvPr/>
      </p:nvGrpSpPr>
      <p:grpSpPr>
        <a:xfrm>
          <a:off x="0" y="0"/>
          <a:ext cx="0" cy="0"/>
          <a:chOff x="0" y="0"/>
          <a:chExt cx="0" cy="0"/>
        </a:xfrm>
      </p:grpSpPr>
      <p:sp>
        <p:nvSpPr>
          <p:cNvPr id="537" name="Google Shape;537;p59">
            <a:extLst>
              <a:ext uri="{FF2B5EF4-FFF2-40B4-BE49-F238E27FC236}">
                <a16:creationId xmlns:a16="http://schemas.microsoft.com/office/drawing/2014/main" id="{4EAB5E56-E54B-3CD6-C9B8-8D91BB7C6AF5}"/>
              </a:ext>
            </a:extLst>
          </p:cNvPr>
          <p:cNvSpPr txBox="1"/>
          <p:nvPr/>
        </p:nvSpPr>
        <p:spPr>
          <a:xfrm>
            <a:off x="341913" y="430463"/>
            <a:ext cx="8429100" cy="846600"/>
          </a:xfrm>
          <a:prstGeom prst="rect">
            <a:avLst/>
          </a:prstGeom>
          <a:noFill/>
          <a:ln>
            <a:noFill/>
          </a:ln>
        </p:spPr>
        <p:txBody>
          <a:bodyPr spcFirstLastPara="1" wrap="square" lIns="0" tIns="0" rIns="0" bIns="0" anchor="t" anchorCtr="0">
            <a:spAutoFit/>
          </a:bodyPr>
          <a:lstStyle/>
          <a:p>
            <a:pPr marL="0" lvl="0" indent="0" algn="l" rtl="0">
              <a:lnSpc>
                <a:spcPct val="120004"/>
              </a:lnSpc>
              <a:spcBef>
                <a:spcPts val="0"/>
              </a:spcBef>
              <a:spcAft>
                <a:spcPts val="0"/>
              </a:spcAft>
              <a:buClr>
                <a:schemeClr val="dk1"/>
              </a:buClr>
              <a:buFont typeface="Arial"/>
              <a:buNone/>
            </a:pPr>
            <a:r>
              <a:rPr lang="en" sz="2500">
                <a:solidFill>
                  <a:srgbClr val="FF0000"/>
                </a:solidFill>
                <a:latin typeface="Times New Roman"/>
                <a:ea typeface="Times New Roman"/>
                <a:cs typeface="Times New Roman"/>
                <a:sym typeface="Times New Roman"/>
              </a:rPr>
              <a:t> Pending works:</a:t>
            </a:r>
            <a:endParaRPr sz="2500">
              <a:solidFill>
                <a:schemeClr val="dk1"/>
              </a:solidFill>
            </a:endParaRPr>
          </a:p>
          <a:p>
            <a:pPr marL="0" marR="0" lvl="0" indent="0" algn="l" rtl="0">
              <a:lnSpc>
                <a:spcPct val="120004"/>
              </a:lnSpc>
              <a:spcBef>
                <a:spcPts val="0"/>
              </a:spcBef>
              <a:spcAft>
                <a:spcPts val="0"/>
              </a:spcAft>
              <a:buNone/>
            </a:pPr>
            <a:r>
              <a:rPr lang="en" sz="2500">
                <a:solidFill>
                  <a:srgbClr val="FF0000"/>
                </a:solidFill>
                <a:latin typeface="Times New Roman"/>
                <a:ea typeface="Times New Roman"/>
                <a:cs typeface="Times New Roman"/>
                <a:sym typeface="Times New Roman"/>
              </a:rPr>
              <a:t> 	</a:t>
            </a:r>
            <a:endParaRPr sz="2500">
              <a:solidFill>
                <a:srgbClr val="FF0000"/>
              </a:solidFill>
              <a:latin typeface="Times New Roman"/>
              <a:ea typeface="Times New Roman"/>
              <a:cs typeface="Times New Roman"/>
              <a:sym typeface="Times New Roman"/>
            </a:endParaRPr>
          </a:p>
        </p:txBody>
      </p:sp>
      <p:sp>
        <p:nvSpPr>
          <p:cNvPr id="538" name="Google Shape;538;p59">
            <a:extLst>
              <a:ext uri="{FF2B5EF4-FFF2-40B4-BE49-F238E27FC236}">
                <a16:creationId xmlns:a16="http://schemas.microsoft.com/office/drawing/2014/main" id="{B8AB444A-5E19-F8F6-2FD1-E3E2711C5C0E}"/>
              </a:ext>
            </a:extLst>
          </p:cNvPr>
          <p:cNvSpPr txBox="1"/>
          <p:nvPr/>
        </p:nvSpPr>
        <p:spPr>
          <a:xfrm>
            <a:off x="458401" y="1205096"/>
            <a:ext cx="8227200" cy="2246769"/>
          </a:xfrm>
          <a:prstGeom prst="rect">
            <a:avLst/>
          </a:prstGeom>
          <a:noFill/>
          <a:ln>
            <a:noFill/>
          </a:ln>
        </p:spPr>
        <p:txBody>
          <a:bodyPr spcFirstLastPara="1" wrap="square" lIns="0" tIns="0" rIns="0" bIns="0" anchor="t" anchorCtr="0">
            <a:spAutoFit/>
          </a:bodyPr>
          <a:lstStyle/>
          <a:p>
            <a:pPr marL="457200" lvl="0" indent="-336550" algn="l" rtl="0">
              <a:lnSpc>
                <a:spcPct val="200000"/>
              </a:lnSpc>
              <a:spcBef>
                <a:spcPts val="0"/>
              </a:spcBef>
              <a:spcAft>
                <a:spcPts val="0"/>
              </a:spcAft>
              <a:buClr>
                <a:schemeClr val="dk1"/>
              </a:buClr>
              <a:buSzPts val="1700"/>
              <a:buFont typeface="Times New Roman"/>
              <a:buChar char="●"/>
            </a:pPr>
            <a:r>
              <a:rPr lang="en-IN" sz="1700" dirty="0">
                <a:solidFill>
                  <a:schemeClr val="dk1"/>
                </a:solidFill>
                <a:latin typeface="Times New Roman"/>
                <a:ea typeface="Times New Roman"/>
                <a:cs typeface="Times New Roman"/>
                <a:sym typeface="Times New Roman"/>
              </a:rPr>
              <a:t>Comparative analysis of blockchain transaction results.</a:t>
            </a:r>
          </a:p>
          <a:p>
            <a:pPr marL="457200" lvl="0" indent="-336550" algn="l" rtl="0">
              <a:lnSpc>
                <a:spcPct val="200000"/>
              </a:lnSpc>
              <a:spcBef>
                <a:spcPts val="0"/>
              </a:spcBef>
              <a:spcAft>
                <a:spcPts val="0"/>
              </a:spcAft>
              <a:buClr>
                <a:schemeClr val="dk1"/>
              </a:buClr>
              <a:buSzPts val="1700"/>
              <a:buFont typeface="Times New Roman"/>
              <a:buChar char="●"/>
            </a:pPr>
            <a:r>
              <a:rPr lang="en-IN" sz="1700" dirty="0">
                <a:solidFill>
                  <a:schemeClr val="dk1"/>
                </a:solidFill>
                <a:latin typeface="Times New Roman"/>
                <a:ea typeface="Times New Roman"/>
                <a:cs typeface="Times New Roman"/>
                <a:sym typeface="Times New Roman"/>
              </a:rPr>
              <a:t>Documentation works.</a:t>
            </a:r>
            <a:endParaRPr sz="1700" dirty="0">
              <a:solidFill>
                <a:schemeClr val="dk1"/>
              </a:solidFill>
              <a:latin typeface="Times New Roman"/>
              <a:ea typeface="Times New Roman"/>
              <a:cs typeface="Times New Roman"/>
              <a:sym typeface="Times New Roman"/>
            </a:endParaRPr>
          </a:p>
          <a:p>
            <a:pPr marL="457200" lvl="0" indent="-336550" algn="l" rtl="0">
              <a:lnSpc>
                <a:spcPct val="200000"/>
              </a:lnSpc>
              <a:spcBef>
                <a:spcPts val="0"/>
              </a:spcBef>
              <a:spcAft>
                <a:spcPts val="0"/>
              </a:spcAft>
              <a:buClr>
                <a:schemeClr val="dk1"/>
              </a:buClr>
              <a:buSzPts val="1700"/>
              <a:buFont typeface="Times New Roman"/>
              <a:buChar char="●"/>
            </a:pPr>
            <a:endParaRPr sz="1700" dirty="0">
              <a:solidFill>
                <a:schemeClr val="dk1"/>
              </a:solidFill>
              <a:latin typeface="Times New Roman"/>
              <a:ea typeface="Times New Roman"/>
              <a:cs typeface="Times New Roman"/>
              <a:sym typeface="Times New Roman"/>
            </a:endParaRPr>
          </a:p>
          <a:p>
            <a:pPr marL="0" lvl="0" indent="0" algn="l" rtl="0">
              <a:lnSpc>
                <a:spcPct val="200000"/>
              </a:lnSpc>
              <a:spcBef>
                <a:spcPts val="1200"/>
              </a:spcBef>
              <a:spcAft>
                <a:spcPts val="0"/>
              </a:spcAft>
              <a:buNone/>
            </a:pPr>
            <a:endParaRPr sz="1700" dirty="0">
              <a:solidFill>
                <a:schemeClr val="dk1"/>
              </a:solidFill>
              <a:latin typeface="Times New Roman"/>
              <a:ea typeface="Times New Roman"/>
              <a:cs typeface="Times New Roman"/>
              <a:sym typeface="Times New Roman"/>
            </a:endParaRPr>
          </a:p>
        </p:txBody>
      </p:sp>
      <p:grpSp>
        <p:nvGrpSpPr>
          <p:cNvPr id="539" name="Google Shape;539;p59">
            <a:extLst>
              <a:ext uri="{FF2B5EF4-FFF2-40B4-BE49-F238E27FC236}">
                <a16:creationId xmlns:a16="http://schemas.microsoft.com/office/drawing/2014/main" id="{96891B06-12E4-4FD0-EDBD-7380DFB07C2D}"/>
              </a:ext>
            </a:extLst>
          </p:cNvPr>
          <p:cNvGrpSpPr/>
          <p:nvPr/>
        </p:nvGrpSpPr>
        <p:grpSpPr>
          <a:xfrm>
            <a:off x="315336" y="840600"/>
            <a:ext cx="8513349" cy="26337"/>
            <a:chOff x="0" y="0"/>
            <a:chExt cx="22702265" cy="70231"/>
          </a:xfrm>
        </p:grpSpPr>
        <p:sp>
          <p:nvSpPr>
            <p:cNvPr id="540" name="Google Shape;540;p59">
              <a:extLst>
                <a:ext uri="{FF2B5EF4-FFF2-40B4-BE49-F238E27FC236}">
                  <a16:creationId xmlns:a16="http://schemas.microsoft.com/office/drawing/2014/main" id="{CDC6F558-AA89-0988-A869-B0F3EEF8E00E}"/>
                </a:ext>
              </a:extLst>
            </p:cNvPr>
            <p:cNvSpPr/>
            <p:nvPr/>
          </p:nvSpPr>
          <p:spPr>
            <a:xfrm>
              <a:off x="12700" y="12700"/>
              <a:ext cx="22676865" cy="44831"/>
            </a:xfrm>
            <a:custGeom>
              <a:avLst/>
              <a:gdLst/>
              <a:ahLst/>
              <a:cxnLst/>
              <a:rect l="l" t="t" r="r" b="b"/>
              <a:pathLst>
                <a:path w="22676865" h="44831" extrusionOk="0">
                  <a:moveTo>
                    <a:pt x="0" y="0"/>
                  </a:moveTo>
                  <a:lnTo>
                    <a:pt x="22676865" y="0"/>
                  </a:lnTo>
                  <a:lnTo>
                    <a:pt x="22676865" y="44831"/>
                  </a:lnTo>
                  <a:lnTo>
                    <a:pt x="0" y="44831"/>
                  </a:lnTo>
                  <a:close/>
                </a:path>
              </a:pathLst>
            </a:custGeom>
            <a:solidFill>
              <a:srgbClr val="000000"/>
            </a:solidFill>
            <a:ln>
              <a:noFill/>
            </a:ln>
          </p:spPr>
        </p:sp>
        <p:sp>
          <p:nvSpPr>
            <p:cNvPr id="541" name="Google Shape;541;p59">
              <a:extLst>
                <a:ext uri="{FF2B5EF4-FFF2-40B4-BE49-F238E27FC236}">
                  <a16:creationId xmlns:a16="http://schemas.microsoft.com/office/drawing/2014/main" id="{2A7BF507-B7B6-BAFC-1ACE-EE8B08E04A52}"/>
                </a:ext>
              </a:extLst>
            </p:cNvPr>
            <p:cNvSpPr/>
            <p:nvPr/>
          </p:nvSpPr>
          <p:spPr>
            <a:xfrm>
              <a:off x="0" y="0"/>
              <a:ext cx="22702265" cy="70231"/>
            </a:xfrm>
            <a:custGeom>
              <a:avLst/>
              <a:gdLst/>
              <a:ahLst/>
              <a:cxnLst/>
              <a:rect l="l" t="t" r="r" b="b"/>
              <a:pathLst>
                <a:path w="22702265" h="70231" extrusionOk="0">
                  <a:moveTo>
                    <a:pt x="12700" y="0"/>
                  </a:moveTo>
                  <a:lnTo>
                    <a:pt x="22689565" y="0"/>
                  </a:lnTo>
                  <a:cubicBezTo>
                    <a:pt x="22696551" y="0"/>
                    <a:pt x="22702265" y="5715"/>
                    <a:pt x="22702265" y="12700"/>
                  </a:cubicBezTo>
                  <a:lnTo>
                    <a:pt x="22702265" y="57531"/>
                  </a:lnTo>
                  <a:cubicBezTo>
                    <a:pt x="22702265" y="64516"/>
                    <a:pt x="22696551" y="70231"/>
                    <a:pt x="22689565" y="70231"/>
                  </a:cubicBezTo>
                  <a:lnTo>
                    <a:pt x="12700" y="70231"/>
                  </a:lnTo>
                  <a:cubicBezTo>
                    <a:pt x="5715" y="70231"/>
                    <a:pt x="0" y="64516"/>
                    <a:pt x="0" y="57531"/>
                  </a:cubicBezTo>
                  <a:lnTo>
                    <a:pt x="0" y="12700"/>
                  </a:lnTo>
                  <a:cubicBezTo>
                    <a:pt x="0" y="5715"/>
                    <a:pt x="5715" y="0"/>
                    <a:pt x="12700" y="0"/>
                  </a:cubicBezTo>
                  <a:moveTo>
                    <a:pt x="12700" y="25400"/>
                  </a:moveTo>
                  <a:lnTo>
                    <a:pt x="12700" y="12700"/>
                  </a:lnTo>
                  <a:lnTo>
                    <a:pt x="25400" y="12700"/>
                  </a:lnTo>
                  <a:lnTo>
                    <a:pt x="25400" y="57531"/>
                  </a:lnTo>
                  <a:lnTo>
                    <a:pt x="12700" y="57531"/>
                  </a:lnTo>
                  <a:lnTo>
                    <a:pt x="12700" y="44831"/>
                  </a:lnTo>
                  <a:lnTo>
                    <a:pt x="22689565" y="44831"/>
                  </a:lnTo>
                  <a:lnTo>
                    <a:pt x="22689565" y="57531"/>
                  </a:lnTo>
                  <a:lnTo>
                    <a:pt x="22676865" y="57531"/>
                  </a:lnTo>
                  <a:lnTo>
                    <a:pt x="22676865" y="12700"/>
                  </a:lnTo>
                  <a:lnTo>
                    <a:pt x="22689565" y="12700"/>
                  </a:lnTo>
                  <a:lnTo>
                    <a:pt x="22689565" y="25400"/>
                  </a:lnTo>
                  <a:lnTo>
                    <a:pt x="12700" y="25400"/>
                  </a:lnTo>
                  <a:close/>
                </a:path>
              </a:pathLst>
            </a:custGeom>
            <a:solidFill>
              <a:srgbClr val="595959"/>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grpSp>
      <p:sp>
        <p:nvSpPr>
          <p:cNvPr id="542" name="Google Shape;542;p59">
            <a:extLst>
              <a:ext uri="{FF2B5EF4-FFF2-40B4-BE49-F238E27FC236}">
                <a16:creationId xmlns:a16="http://schemas.microsoft.com/office/drawing/2014/main" id="{E7927F66-5BCE-90A7-961D-D0F030D1D8EA}"/>
              </a:ext>
            </a:extLst>
          </p:cNvPr>
          <p:cNvSpPr/>
          <p:nvPr/>
        </p:nvSpPr>
        <p:spPr>
          <a:xfrm>
            <a:off x="147750" y="142125"/>
            <a:ext cx="8865441" cy="4859226"/>
          </a:xfrm>
          <a:custGeom>
            <a:avLst/>
            <a:gdLst/>
            <a:ahLst/>
            <a:cxnLst/>
            <a:rect l="l" t="t" r="r" b="b"/>
            <a:pathLst>
              <a:path w="23641177" h="12957937" extrusionOk="0">
                <a:moveTo>
                  <a:pt x="25400" y="0"/>
                </a:moveTo>
                <a:lnTo>
                  <a:pt x="23615777" y="0"/>
                </a:lnTo>
                <a:cubicBezTo>
                  <a:pt x="23629747" y="0"/>
                  <a:pt x="23641177" y="11430"/>
                  <a:pt x="23641177" y="25400"/>
                </a:cubicBezTo>
                <a:lnTo>
                  <a:pt x="23641177" y="12932537"/>
                </a:lnTo>
                <a:cubicBezTo>
                  <a:pt x="23641177" y="12946507"/>
                  <a:pt x="23629747" y="12957937"/>
                  <a:pt x="23615777" y="12957937"/>
                </a:cubicBezTo>
                <a:lnTo>
                  <a:pt x="25400" y="12957937"/>
                </a:lnTo>
                <a:cubicBezTo>
                  <a:pt x="11430" y="12957937"/>
                  <a:pt x="0" y="12946507"/>
                  <a:pt x="0" y="12932537"/>
                </a:cubicBezTo>
                <a:lnTo>
                  <a:pt x="0" y="25400"/>
                </a:lnTo>
                <a:cubicBezTo>
                  <a:pt x="0" y="11430"/>
                  <a:pt x="11430" y="0"/>
                  <a:pt x="25400" y="0"/>
                </a:cubicBezTo>
                <a:moveTo>
                  <a:pt x="25400" y="50800"/>
                </a:moveTo>
                <a:lnTo>
                  <a:pt x="25400" y="25400"/>
                </a:lnTo>
                <a:lnTo>
                  <a:pt x="50800" y="25400"/>
                </a:lnTo>
                <a:lnTo>
                  <a:pt x="50800" y="12932537"/>
                </a:lnTo>
                <a:lnTo>
                  <a:pt x="25400" y="12932537"/>
                </a:lnTo>
                <a:lnTo>
                  <a:pt x="25400" y="12907137"/>
                </a:lnTo>
                <a:lnTo>
                  <a:pt x="23615777" y="12907137"/>
                </a:lnTo>
                <a:lnTo>
                  <a:pt x="23615777" y="12932537"/>
                </a:lnTo>
                <a:lnTo>
                  <a:pt x="23590377" y="12932537"/>
                </a:lnTo>
                <a:lnTo>
                  <a:pt x="23590377" y="25400"/>
                </a:lnTo>
                <a:lnTo>
                  <a:pt x="23615777" y="25400"/>
                </a:lnTo>
                <a:lnTo>
                  <a:pt x="23615777" y="50800"/>
                </a:lnTo>
                <a:lnTo>
                  <a:pt x="25400" y="50800"/>
                </a:lnTo>
                <a:close/>
              </a:path>
            </a:pathLst>
          </a:custGeom>
          <a:solidFill>
            <a:srgbClr val="000000"/>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225328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550"/>
        <p:cNvGrpSpPr/>
        <p:nvPr/>
      </p:nvGrpSpPr>
      <p:grpSpPr>
        <a:xfrm>
          <a:off x="0" y="0"/>
          <a:ext cx="0" cy="0"/>
          <a:chOff x="0" y="0"/>
          <a:chExt cx="0" cy="0"/>
        </a:xfrm>
      </p:grpSpPr>
      <p:sp>
        <p:nvSpPr>
          <p:cNvPr id="551" name="Google Shape;551;p60"/>
          <p:cNvSpPr txBox="1"/>
          <p:nvPr/>
        </p:nvSpPr>
        <p:spPr>
          <a:xfrm>
            <a:off x="357413" y="443113"/>
            <a:ext cx="8429176" cy="528900"/>
          </a:xfrm>
          <a:prstGeom prst="rect">
            <a:avLst/>
          </a:prstGeom>
          <a:noFill/>
          <a:ln>
            <a:noFill/>
          </a:ln>
        </p:spPr>
        <p:txBody>
          <a:bodyPr spcFirstLastPara="1" wrap="square" lIns="0" tIns="0" rIns="0" bIns="0" anchor="t" anchorCtr="0">
            <a:spAutoFit/>
          </a:bodyPr>
          <a:lstStyle/>
          <a:p>
            <a:pPr marL="0" marR="0" lvl="0" indent="0" algn="l" rtl="0">
              <a:lnSpc>
                <a:spcPct val="120003"/>
              </a:lnSpc>
              <a:spcBef>
                <a:spcPts val="0"/>
              </a:spcBef>
              <a:spcAft>
                <a:spcPts val="0"/>
              </a:spcAft>
              <a:buNone/>
            </a:pPr>
            <a:r>
              <a:rPr lang="en" sz="2500">
                <a:solidFill>
                  <a:srgbClr val="FF0000"/>
                </a:solidFill>
                <a:latin typeface="Times New Roman"/>
                <a:ea typeface="Times New Roman"/>
                <a:cs typeface="Times New Roman"/>
                <a:sym typeface="Times New Roman"/>
              </a:rPr>
              <a:t>Timeline chart: -</a:t>
            </a:r>
            <a:endParaRPr sz="700"/>
          </a:p>
        </p:txBody>
      </p:sp>
      <p:grpSp>
        <p:nvGrpSpPr>
          <p:cNvPr id="552" name="Google Shape;552;p60"/>
          <p:cNvGrpSpPr/>
          <p:nvPr/>
        </p:nvGrpSpPr>
        <p:grpSpPr>
          <a:xfrm>
            <a:off x="323811" y="1006238"/>
            <a:ext cx="8513349" cy="26337"/>
            <a:chOff x="0" y="0"/>
            <a:chExt cx="22702265" cy="70231"/>
          </a:xfrm>
        </p:grpSpPr>
        <p:sp>
          <p:nvSpPr>
            <p:cNvPr id="553" name="Google Shape;553;p60"/>
            <p:cNvSpPr/>
            <p:nvPr/>
          </p:nvSpPr>
          <p:spPr>
            <a:xfrm>
              <a:off x="12700" y="12700"/>
              <a:ext cx="22676865" cy="44831"/>
            </a:xfrm>
            <a:custGeom>
              <a:avLst/>
              <a:gdLst/>
              <a:ahLst/>
              <a:cxnLst/>
              <a:rect l="l" t="t" r="r" b="b"/>
              <a:pathLst>
                <a:path w="22676865" h="44831" extrusionOk="0">
                  <a:moveTo>
                    <a:pt x="0" y="0"/>
                  </a:moveTo>
                  <a:lnTo>
                    <a:pt x="22676865" y="0"/>
                  </a:lnTo>
                  <a:lnTo>
                    <a:pt x="22676865" y="44831"/>
                  </a:lnTo>
                  <a:lnTo>
                    <a:pt x="0" y="44831"/>
                  </a:lnTo>
                  <a:close/>
                </a:path>
              </a:pathLst>
            </a:custGeom>
            <a:solidFill>
              <a:srgbClr val="000000"/>
            </a:solidFill>
            <a:ln>
              <a:noFill/>
            </a:ln>
          </p:spPr>
        </p:sp>
        <p:sp>
          <p:nvSpPr>
            <p:cNvPr id="554" name="Google Shape;554;p60"/>
            <p:cNvSpPr/>
            <p:nvPr/>
          </p:nvSpPr>
          <p:spPr>
            <a:xfrm>
              <a:off x="0" y="0"/>
              <a:ext cx="22702265" cy="70231"/>
            </a:xfrm>
            <a:custGeom>
              <a:avLst/>
              <a:gdLst/>
              <a:ahLst/>
              <a:cxnLst/>
              <a:rect l="l" t="t" r="r" b="b"/>
              <a:pathLst>
                <a:path w="22702265" h="70231" extrusionOk="0">
                  <a:moveTo>
                    <a:pt x="12700" y="0"/>
                  </a:moveTo>
                  <a:lnTo>
                    <a:pt x="22689565" y="0"/>
                  </a:lnTo>
                  <a:cubicBezTo>
                    <a:pt x="22696551" y="0"/>
                    <a:pt x="22702265" y="5715"/>
                    <a:pt x="22702265" y="12700"/>
                  </a:cubicBezTo>
                  <a:lnTo>
                    <a:pt x="22702265" y="57531"/>
                  </a:lnTo>
                  <a:cubicBezTo>
                    <a:pt x="22702265" y="64516"/>
                    <a:pt x="22696551" y="70231"/>
                    <a:pt x="22689565" y="70231"/>
                  </a:cubicBezTo>
                  <a:lnTo>
                    <a:pt x="12700" y="70231"/>
                  </a:lnTo>
                  <a:cubicBezTo>
                    <a:pt x="5715" y="70231"/>
                    <a:pt x="0" y="64516"/>
                    <a:pt x="0" y="57531"/>
                  </a:cubicBezTo>
                  <a:lnTo>
                    <a:pt x="0" y="12700"/>
                  </a:lnTo>
                  <a:cubicBezTo>
                    <a:pt x="0" y="5715"/>
                    <a:pt x="5715" y="0"/>
                    <a:pt x="12700" y="0"/>
                  </a:cubicBezTo>
                  <a:moveTo>
                    <a:pt x="12700" y="25400"/>
                  </a:moveTo>
                  <a:lnTo>
                    <a:pt x="12700" y="12700"/>
                  </a:lnTo>
                  <a:lnTo>
                    <a:pt x="25400" y="12700"/>
                  </a:lnTo>
                  <a:lnTo>
                    <a:pt x="25400" y="57531"/>
                  </a:lnTo>
                  <a:lnTo>
                    <a:pt x="12700" y="57531"/>
                  </a:lnTo>
                  <a:lnTo>
                    <a:pt x="12700" y="44831"/>
                  </a:lnTo>
                  <a:lnTo>
                    <a:pt x="22689565" y="44831"/>
                  </a:lnTo>
                  <a:lnTo>
                    <a:pt x="22689565" y="57531"/>
                  </a:lnTo>
                  <a:lnTo>
                    <a:pt x="22676865" y="57531"/>
                  </a:lnTo>
                  <a:lnTo>
                    <a:pt x="22676865" y="12700"/>
                  </a:lnTo>
                  <a:lnTo>
                    <a:pt x="22689565" y="12700"/>
                  </a:lnTo>
                  <a:lnTo>
                    <a:pt x="22689565" y="25400"/>
                  </a:lnTo>
                  <a:lnTo>
                    <a:pt x="12700" y="25400"/>
                  </a:lnTo>
                  <a:close/>
                </a:path>
              </a:pathLst>
            </a:custGeom>
            <a:solidFill>
              <a:srgbClr val="595959"/>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grpSp>
      <p:grpSp>
        <p:nvGrpSpPr>
          <p:cNvPr id="555" name="Google Shape;555;p60"/>
          <p:cNvGrpSpPr/>
          <p:nvPr/>
        </p:nvGrpSpPr>
        <p:grpSpPr>
          <a:xfrm>
            <a:off x="498739" y="1157377"/>
            <a:ext cx="245602" cy="228838"/>
            <a:chOff x="0" y="0"/>
            <a:chExt cx="654939" cy="610235"/>
          </a:xfrm>
        </p:grpSpPr>
        <p:sp>
          <p:nvSpPr>
            <p:cNvPr id="556" name="Google Shape;556;p60"/>
            <p:cNvSpPr/>
            <p:nvPr/>
          </p:nvSpPr>
          <p:spPr>
            <a:xfrm>
              <a:off x="12700" y="12700"/>
              <a:ext cx="629539" cy="584835"/>
            </a:xfrm>
            <a:custGeom>
              <a:avLst/>
              <a:gdLst/>
              <a:ahLst/>
              <a:cxnLst/>
              <a:rect l="l" t="t" r="r" b="b"/>
              <a:pathLst>
                <a:path w="629539" h="584835" extrusionOk="0">
                  <a:moveTo>
                    <a:pt x="0" y="0"/>
                  </a:moveTo>
                  <a:lnTo>
                    <a:pt x="629539" y="0"/>
                  </a:lnTo>
                  <a:lnTo>
                    <a:pt x="629539" y="584835"/>
                  </a:lnTo>
                  <a:lnTo>
                    <a:pt x="0" y="584835"/>
                  </a:lnTo>
                  <a:close/>
                </a:path>
              </a:pathLst>
            </a:custGeom>
            <a:solidFill>
              <a:srgbClr val="93C47D"/>
            </a:solidFill>
            <a:ln>
              <a:noFill/>
            </a:ln>
          </p:spPr>
        </p:sp>
        <p:sp>
          <p:nvSpPr>
            <p:cNvPr id="557" name="Google Shape;557;p60"/>
            <p:cNvSpPr/>
            <p:nvPr/>
          </p:nvSpPr>
          <p:spPr>
            <a:xfrm>
              <a:off x="0" y="0"/>
              <a:ext cx="654939" cy="610235"/>
            </a:xfrm>
            <a:custGeom>
              <a:avLst/>
              <a:gdLst/>
              <a:ahLst/>
              <a:cxnLst/>
              <a:rect l="l" t="t" r="r" b="b"/>
              <a:pathLst>
                <a:path w="654939" h="610235" extrusionOk="0">
                  <a:moveTo>
                    <a:pt x="12700" y="0"/>
                  </a:moveTo>
                  <a:lnTo>
                    <a:pt x="642239" y="0"/>
                  </a:lnTo>
                  <a:cubicBezTo>
                    <a:pt x="649224" y="0"/>
                    <a:pt x="654939" y="5715"/>
                    <a:pt x="654939" y="12700"/>
                  </a:cubicBezTo>
                  <a:lnTo>
                    <a:pt x="654939" y="597535"/>
                  </a:lnTo>
                  <a:cubicBezTo>
                    <a:pt x="654939" y="604520"/>
                    <a:pt x="649224" y="610235"/>
                    <a:pt x="642239" y="610235"/>
                  </a:cubicBezTo>
                  <a:lnTo>
                    <a:pt x="12700" y="610235"/>
                  </a:lnTo>
                  <a:cubicBezTo>
                    <a:pt x="5715" y="610235"/>
                    <a:pt x="0" y="604520"/>
                    <a:pt x="0" y="597535"/>
                  </a:cubicBezTo>
                  <a:lnTo>
                    <a:pt x="0" y="12700"/>
                  </a:lnTo>
                  <a:cubicBezTo>
                    <a:pt x="0" y="5715"/>
                    <a:pt x="5715" y="0"/>
                    <a:pt x="12700" y="0"/>
                  </a:cubicBezTo>
                  <a:moveTo>
                    <a:pt x="12700" y="25400"/>
                  </a:moveTo>
                  <a:lnTo>
                    <a:pt x="12700" y="12700"/>
                  </a:lnTo>
                  <a:lnTo>
                    <a:pt x="25400" y="12700"/>
                  </a:lnTo>
                  <a:lnTo>
                    <a:pt x="25400" y="597535"/>
                  </a:lnTo>
                  <a:lnTo>
                    <a:pt x="12700" y="597535"/>
                  </a:lnTo>
                  <a:lnTo>
                    <a:pt x="12700" y="584835"/>
                  </a:lnTo>
                  <a:lnTo>
                    <a:pt x="642239" y="584835"/>
                  </a:lnTo>
                  <a:lnTo>
                    <a:pt x="642239" y="597535"/>
                  </a:lnTo>
                  <a:lnTo>
                    <a:pt x="629539" y="597535"/>
                  </a:lnTo>
                  <a:lnTo>
                    <a:pt x="629539" y="12700"/>
                  </a:lnTo>
                  <a:lnTo>
                    <a:pt x="642239" y="12700"/>
                  </a:lnTo>
                  <a:lnTo>
                    <a:pt x="642239" y="25400"/>
                  </a:lnTo>
                  <a:lnTo>
                    <a:pt x="12700" y="25400"/>
                  </a:lnTo>
                  <a:close/>
                </a:path>
              </a:pathLst>
            </a:custGeom>
            <a:solidFill>
              <a:srgbClr val="595959"/>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grpSp>
      <p:sp>
        <p:nvSpPr>
          <p:cNvPr id="558" name="Google Shape;558;p60"/>
          <p:cNvSpPr txBox="1"/>
          <p:nvPr/>
        </p:nvSpPr>
        <p:spPr>
          <a:xfrm>
            <a:off x="811513" y="1158550"/>
            <a:ext cx="1755300" cy="258532"/>
          </a:xfrm>
          <a:prstGeom prst="rect">
            <a:avLst/>
          </a:prstGeom>
          <a:noFill/>
          <a:ln>
            <a:noFill/>
          </a:ln>
        </p:spPr>
        <p:txBody>
          <a:bodyPr spcFirstLastPara="1" wrap="square" lIns="0" tIns="0" rIns="0" bIns="0" anchor="t" anchorCtr="0">
            <a:spAutoFit/>
          </a:bodyPr>
          <a:lstStyle/>
          <a:p>
            <a:pPr marL="0" marR="0" lvl="0" indent="0" algn="l" rtl="0">
              <a:lnSpc>
                <a:spcPct val="120007"/>
              </a:lnSpc>
              <a:spcBef>
                <a:spcPts val="0"/>
              </a:spcBef>
              <a:spcAft>
                <a:spcPts val="0"/>
              </a:spcAft>
              <a:buNone/>
            </a:pPr>
            <a:r>
              <a:rPr lang="en" sz="1400" i="1" dirty="0">
                <a:solidFill>
                  <a:srgbClr val="000000"/>
                </a:solidFill>
                <a:latin typeface="Times New Roman"/>
                <a:ea typeface="Times New Roman"/>
                <a:cs typeface="Times New Roman"/>
                <a:sym typeface="Times New Roman"/>
              </a:rPr>
              <a:t>Work in progress</a:t>
            </a:r>
            <a:endParaRPr sz="700" i="1" dirty="0"/>
          </a:p>
        </p:txBody>
      </p:sp>
      <p:grpSp>
        <p:nvGrpSpPr>
          <p:cNvPr id="559" name="Google Shape;559;p60"/>
          <p:cNvGrpSpPr/>
          <p:nvPr/>
        </p:nvGrpSpPr>
        <p:grpSpPr>
          <a:xfrm>
            <a:off x="6980948" y="1151839"/>
            <a:ext cx="245602" cy="228838"/>
            <a:chOff x="0" y="0"/>
            <a:chExt cx="654939" cy="610235"/>
          </a:xfrm>
        </p:grpSpPr>
        <p:sp>
          <p:nvSpPr>
            <p:cNvPr id="560" name="Google Shape;560;p60"/>
            <p:cNvSpPr/>
            <p:nvPr/>
          </p:nvSpPr>
          <p:spPr>
            <a:xfrm>
              <a:off x="12700" y="12700"/>
              <a:ext cx="629539" cy="584835"/>
            </a:xfrm>
            <a:custGeom>
              <a:avLst/>
              <a:gdLst/>
              <a:ahLst/>
              <a:cxnLst/>
              <a:rect l="l" t="t" r="r" b="b"/>
              <a:pathLst>
                <a:path w="629539" h="584835" extrusionOk="0">
                  <a:moveTo>
                    <a:pt x="0" y="0"/>
                  </a:moveTo>
                  <a:lnTo>
                    <a:pt x="629539" y="0"/>
                  </a:lnTo>
                  <a:lnTo>
                    <a:pt x="629539" y="584835"/>
                  </a:lnTo>
                  <a:lnTo>
                    <a:pt x="0" y="584835"/>
                  </a:lnTo>
                  <a:close/>
                </a:path>
              </a:pathLst>
            </a:custGeom>
            <a:solidFill>
              <a:srgbClr val="E84A46"/>
            </a:solidFill>
            <a:ln>
              <a:noFill/>
            </a:ln>
          </p:spPr>
        </p:sp>
        <p:sp>
          <p:nvSpPr>
            <p:cNvPr id="561" name="Google Shape;561;p60"/>
            <p:cNvSpPr/>
            <p:nvPr/>
          </p:nvSpPr>
          <p:spPr>
            <a:xfrm>
              <a:off x="0" y="0"/>
              <a:ext cx="654939" cy="610235"/>
            </a:xfrm>
            <a:custGeom>
              <a:avLst/>
              <a:gdLst/>
              <a:ahLst/>
              <a:cxnLst/>
              <a:rect l="l" t="t" r="r" b="b"/>
              <a:pathLst>
                <a:path w="654939" h="610235" extrusionOk="0">
                  <a:moveTo>
                    <a:pt x="12700" y="0"/>
                  </a:moveTo>
                  <a:lnTo>
                    <a:pt x="642239" y="0"/>
                  </a:lnTo>
                  <a:cubicBezTo>
                    <a:pt x="649224" y="0"/>
                    <a:pt x="654939" y="5715"/>
                    <a:pt x="654939" y="12700"/>
                  </a:cubicBezTo>
                  <a:lnTo>
                    <a:pt x="654939" y="597535"/>
                  </a:lnTo>
                  <a:cubicBezTo>
                    <a:pt x="654939" y="604520"/>
                    <a:pt x="649224" y="610235"/>
                    <a:pt x="642239" y="610235"/>
                  </a:cubicBezTo>
                  <a:lnTo>
                    <a:pt x="12700" y="610235"/>
                  </a:lnTo>
                  <a:cubicBezTo>
                    <a:pt x="5715" y="610235"/>
                    <a:pt x="0" y="604520"/>
                    <a:pt x="0" y="597535"/>
                  </a:cubicBezTo>
                  <a:lnTo>
                    <a:pt x="0" y="12700"/>
                  </a:lnTo>
                  <a:cubicBezTo>
                    <a:pt x="0" y="5715"/>
                    <a:pt x="5715" y="0"/>
                    <a:pt x="12700" y="0"/>
                  </a:cubicBezTo>
                  <a:moveTo>
                    <a:pt x="12700" y="25400"/>
                  </a:moveTo>
                  <a:lnTo>
                    <a:pt x="12700" y="12700"/>
                  </a:lnTo>
                  <a:lnTo>
                    <a:pt x="25400" y="12700"/>
                  </a:lnTo>
                  <a:lnTo>
                    <a:pt x="25400" y="597535"/>
                  </a:lnTo>
                  <a:lnTo>
                    <a:pt x="12700" y="597535"/>
                  </a:lnTo>
                  <a:lnTo>
                    <a:pt x="12700" y="584835"/>
                  </a:lnTo>
                  <a:lnTo>
                    <a:pt x="642239" y="584835"/>
                  </a:lnTo>
                  <a:lnTo>
                    <a:pt x="642239" y="597535"/>
                  </a:lnTo>
                  <a:lnTo>
                    <a:pt x="629539" y="597535"/>
                  </a:lnTo>
                  <a:lnTo>
                    <a:pt x="629539" y="12700"/>
                  </a:lnTo>
                  <a:lnTo>
                    <a:pt x="642239" y="12700"/>
                  </a:lnTo>
                  <a:lnTo>
                    <a:pt x="642239" y="25400"/>
                  </a:lnTo>
                  <a:lnTo>
                    <a:pt x="12700" y="25400"/>
                  </a:lnTo>
                  <a:close/>
                </a:path>
              </a:pathLst>
            </a:custGeom>
            <a:solidFill>
              <a:srgbClr val="595959"/>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grpSp>
      <p:sp>
        <p:nvSpPr>
          <p:cNvPr id="562" name="Google Shape;562;p60"/>
          <p:cNvSpPr txBox="1"/>
          <p:nvPr/>
        </p:nvSpPr>
        <p:spPr>
          <a:xfrm>
            <a:off x="7277163" y="1127913"/>
            <a:ext cx="1473000" cy="258532"/>
          </a:xfrm>
          <a:prstGeom prst="rect">
            <a:avLst/>
          </a:prstGeom>
          <a:noFill/>
          <a:ln>
            <a:noFill/>
          </a:ln>
        </p:spPr>
        <p:txBody>
          <a:bodyPr spcFirstLastPara="1" wrap="square" lIns="0" tIns="0" rIns="0" bIns="0" anchor="t" anchorCtr="0">
            <a:spAutoFit/>
          </a:bodyPr>
          <a:lstStyle/>
          <a:p>
            <a:pPr marL="0" marR="0" lvl="0" indent="0" algn="l" rtl="0">
              <a:lnSpc>
                <a:spcPct val="120007"/>
              </a:lnSpc>
              <a:spcBef>
                <a:spcPts val="0"/>
              </a:spcBef>
              <a:spcAft>
                <a:spcPts val="0"/>
              </a:spcAft>
              <a:buNone/>
            </a:pPr>
            <a:r>
              <a:rPr lang="en" sz="1400" i="1" dirty="0">
                <a:solidFill>
                  <a:srgbClr val="000000"/>
                </a:solidFill>
                <a:latin typeface="Times New Roman"/>
                <a:ea typeface="Times New Roman"/>
                <a:cs typeface="Times New Roman"/>
                <a:sym typeface="Times New Roman"/>
              </a:rPr>
              <a:t>Works to be done</a:t>
            </a:r>
            <a:endParaRPr sz="700" i="1" dirty="0"/>
          </a:p>
        </p:txBody>
      </p:sp>
      <p:sp>
        <p:nvSpPr>
          <p:cNvPr id="563" name="Google Shape;563;p60"/>
          <p:cNvSpPr txBox="1"/>
          <p:nvPr/>
        </p:nvSpPr>
        <p:spPr>
          <a:xfrm>
            <a:off x="3809576" y="1158550"/>
            <a:ext cx="1755300" cy="258532"/>
          </a:xfrm>
          <a:prstGeom prst="rect">
            <a:avLst/>
          </a:prstGeom>
          <a:noFill/>
          <a:ln>
            <a:noFill/>
          </a:ln>
        </p:spPr>
        <p:txBody>
          <a:bodyPr spcFirstLastPara="1" wrap="square" lIns="0" tIns="0" rIns="0" bIns="0" anchor="t" anchorCtr="0">
            <a:spAutoFit/>
          </a:bodyPr>
          <a:lstStyle/>
          <a:p>
            <a:pPr marL="0" marR="0" lvl="0" indent="0" algn="l" rtl="0">
              <a:lnSpc>
                <a:spcPct val="120007"/>
              </a:lnSpc>
              <a:spcBef>
                <a:spcPts val="0"/>
              </a:spcBef>
              <a:spcAft>
                <a:spcPts val="0"/>
              </a:spcAft>
              <a:buNone/>
            </a:pPr>
            <a:r>
              <a:rPr lang="en-IN" sz="1400" i="1" dirty="0">
                <a:solidFill>
                  <a:srgbClr val="000000"/>
                </a:solidFill>
                <a:latin typeface="Times New Roman"/>
                <a:ea typeface="Times New Roman"/>
                <a:cs typeface="Times New Roman"/>
                <a:sym typeface="Times New Roman"/>
              </a:rPr>
              <a:t>Assigned Tasks</a:t>
            </a:r>
            <a:endParaRPr lang="en-IN" sz="700" i="1" dirty="0"/>
          </a:p>
        </p:txBody>
      </p:sp>
      <p:sp>
        <p:nvSpPr>
          <p:cNvPr id="564" name="Google Shape;564;p60"/>
          <p:cNvSpPr/>
          <p:nvPr/>
        </p:nvSpPr>
        <p:spPr>
          <a:xfrm>
            <a:off x="193801" y="142125"/>
            <a:ext cx="8865441" cy="4859226"/>
          </a:xfrm>
          <a:custGeom>
            <a:avLst/>
            <a:gdLst/>
            <a:ahLst/>
            <a:cxnLst/>
            <a:rect l="l" t="t" r="r" b="b"/>
            <a:pathLst>
              <a:path w="23641177" h="12957937" extrusionOk="0">
                <a:moveTo>
                  <a:pt x="25400" y="0"/>
                </a:moveTo>
                <a:lnTo>
                  <a:pt x="23615777" y="0"/>
                </a:lnTo>
                <a:cubicBezTo>
                  <a:pt x="23629747" y="0"/>
                  <a:pt x="23641177" y="11430"/>
                  <a:pt x="23641177" y="25400"/>
                </a:cubicBezTo>
                <a:lnTo>
                  <a:pt x="23641177" y="12932537"/>
                </a:lnTo>
                <a:cubicBezTo>
                  <a:pt x="23641177" y="12946507"/>
                  <a:pt x="23629747" y="12957937"/>
                  <a:pt x="23615777" y="12957937"/>
                </a:cubicBezTo>
                <a:lnTo>
                  <a:pt x="25400" y="12957937"/>
                </a:lnTo>
                <a:cubicBezTo>
                  <a:pt x="11430" y="12957937"/>
                  <a:pt x="0" y="12946507"/>
                  <a:pt x="0" y="12932537"/>
                </a:cubicBezTo>
                <a:lnTo>
                  <a:pt x="0" y="25400"/>
                </a:lnTo>
                <a:cubicBezTo>
                  <a:pt x="0" y="11430"/>
                  <a:pt x="11430" y="0"/>
                  <a:pt x="25400" y="0"/>
                </a:cubicBezTo>
                <a:moveTo>
                  <a:pt x="25400" y="50800"/>
                </a:moveTo>
                <a:lnTo>
                  <a:pt x="25400" y="25400"/>
                </a:lnTo>
                <a:lnTo>
                  <a:pt x="50800" y="25400"/>
                </a:lnTo>
                <a:lnTo>
                  <a:pt x="50800" y="12932537"/>
                </a:lnTo>
                <a:lnTo>
                  <a:pt x="25400" y="12932537"/>
                </a:lnTo>
                <a:lnTo>
                  <a:pt x="25400" y="12907137"/>
                </a:lnTo>
                <a:lnTo>
                  <a:pt x="23615777" y="12907137"/>
                </a:lnTo>
                <a:lnTo>
                  <a:pt x="23615777" y="12932537"/>
                </a:lnTo>
                <a:lnTo>
                  <a:pt x="23590377" y="12932537"/>
                </a:lnTo>
                <a:lnTo>
                  <a:pt x="23590377" y="25400"/>
                </a:lnTo>
                <a:lnTo>
                  <a:pt x="23615777" y="25400"/>
                </a:lnTo>
                <a:lnTo>
                  <a:pt x="23615777" y="50800"/>
                </a:lnTo>
                <a:lnTo>
                  <a:pt x="25400" y="50800"/>
                </a:lnTo>
                <a:close/>
              </a:path>
            </a:pathLst>
          </a:custGeom>
          <a:solidFill>
            <a:srgbClr val="000000"/>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grpSp>
        <p:nvGrpSpPr>
          <p:cNvPr id="565" name="Google Shape;565;p60"/>
          <p:cNvGrpSpPr/>
          <p:nvPr/>
        </p:nvGrpSpPr>
        <p:grpSpPr>
          <a:xfrm>
            <a:off x="3487764" y="1151838"/>
            <a:ext cx="245602" cy="228838"/>
            <a:chOff x="0" y="0"/>
            <a:chExt cx="654939" cy="610235"/>
          </a:xfrm>
        </p:grpSpPr>
        <p:sp>
          <p:nvSpPr>
            <p:cNvPr id="566" name="Google Shape;566;p60"/>
            <p:cNvSpPr/>
            <p:nvPr/>
          </p:nvSpPr>
          <p:spPr>
            <a:xfrm>
              <a:off x="12700" y="12700"/>
              <a:ext cx="629539" cy="584835"/>
            </a:xfrm>
            <a:custGeom>
              <a:avLst/>
              <a:gdLst/>
              <a:ahLst/>
              <a:cxnLst/>
              <a:rect l="l" t="t" r="r" b="b"/>
              <a:pathLst>
                <a:path w="629539" h="584835" extrusionOk="0">
                  <a:moveTo>
                    <a:pt x="0" y="0"/>
                  </a:moveTo>
                  <a:lnTo>
                    <a:pt x="629539" y="0"/>
                  </a:lnTo>
                  <a:lnTo>
                    <a:pt x="629539" y="584835"/>
                  </a:lnTo>
                  <a:lnTo>
                    <a:pt x="0" y="584835"/>
                  </a:lnTo>
                  <a:close/>
                </a:path>
              </a:pathLst>
            </a:custGeom>
            <a:solidFill>
              <a:srgbClr val="FFCF66"/>
            </a:solidFill>
            <a:ln>
              <a:noFill/>
            </a:ln>
          </p:spPr>
        </p:sp>
        <p:sp>
          <p:nvSpPr>
            <p:cNvPr id="567" name="Google Shape;567;p60"/>
            <p:cNvSpPr/>
            <p:nvPr/>
          </p:nvSpPr>
          <p:spPr>
            <a:xfrm>
              <a:off x="0" y="0"/>
              <a:ext cx="654939" cy="610235"/>
            </a:xfrm>
            <a:custGeom>
              <a:avLst/>
              <a:gdLst/>
              <a:ahLst/>
              <a:cxnLst/>
              <a:rect l="l" t="t" r="r" b="b"/>
              <a:pathLst>
                <a:path w="654939" h="610235" extrusionOk="0">
                  <a:moveTo>
                    <a:pt x="12700" y="0"/>
                  </a:moveTo>
                  <a:lnTo>
                    <a:pt x="642239" y="0"/>
                  </a:lnTo>
                  <a:cubicBezTo>
                    <a:pt x="649224" y="0"/>
                    <a:pt x="654939" y="5715"/>
                    <a:pt x="654939" y="12700"/>
                  </a:cubicBezTo>
                  <a:lnTo>
                    <a:pt x="654939" y="597535"/>
                  </a:lnTo>
                  <a:cubicBezTo>
                    <a:pt x="654939" y="604520"/>
                    <a:pt x="649224" y="610235"/>
                    <a:pt x="642239" y="610235"/>
                  </a:cubicBezTo>
                  <a:lnTo>
                    <a:pt x="12700" y="610235"/>
                  </a:lnTo>
                  <a:cubicBezTo>
                    <a:pt x="5715" y="610235"/>
                    <a:pt x="0" y="604520"/>
                    <a:pt x="0" y="597535"/>
                  </a:cubicBezTo>
                  <a:lnTo>
                    <a:pt x="0" y="12700"/>
                  </a:lnTo>
                  <a:cubicBezTo>
                    <a:pt x="0" y="5715"/>
                    <a:pt x="5715" y="0"/>
                    <a:pt x="12700" y="0"/>
                  </a:cubicBezTo>
                  <a:moveTo>
                    <a:pt x="12700" y="25400"/>
                  </a:moveTo>
                  <a:lnTo>
                    <a:pt x="12700" y="12700"/>
                  </a:lnTo>
                  <a:lnTo>
                    <a:pt x="25400" y="12700"/>
                  </a:lnTo>
                  <a:lnTo>
                    <a:pt x="25400" y="597535"/>
                  </a:lnTo>
                  <a:lnTo>
                    <a:pt x="12700" y="597535"/>
                  </a:lnTo>
                  <a:lnTo>
                    <a:pt x="12700" y="584835"/>
                  </a:lnTo>
                  <a:lnTo>
                    <a:pt x="642239" y="584835"/>
                  </a:lnTo>
                  <a:lnTo>
                    <a:pt x="642239" y="597535"/>
                  </a:lnTo>
                  <a:lnTo>
                    <a:pt x="629539" y="597535"/>
                  </a:lnTo>
                  <a:lnTo>
                    <a:pt x="629539" y="12700"/>
                  </a:lnTo>
                  <a:lnTo>
                    <a:pt x="642239" y="12700"/>
                  </a:lnTo>
                  <a:lnTo>
                    <a:pt x="642239" y="25400"/>
                  </a:lnTo>
                  <a:lnTo>
                    <a:pt x="12700" y="25400"/>
                  </a:lnTo>
                  <a:close/>
                </a:path>
              </a:pathLst>
            </a:custGeom>
            <a:solidFill>
              <a:srgbClr val="FBFB00"/>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grpSp>
      <p:pic>
        <p:nvPicPr>
          <p:cNvPr id="3" name="Picture 2">
            <a:extLst>
              <a:ext uri="{FF2B5EF4-FFF2-40B4-BE49-F238E27FC236}">
                <a16:creationId xmlns:a16="http://schemas.microsoft.com/office/drawing/2014/main" id="{85CEE29D-5F2D-D04D-550D-5BED8AD00CCC}"/>
              </a:ext>
            </a:extLst>
          </p:cNvPr>
          <p:cNvPicPr>
            <a:picLocks noChangeAspect="1"/>
          </p:cNvPicPr>
          <p:nvPr/>
        </p:nvPicPr>
        <p:blipFill>
          <a:blip r:embed="rId3"/>
          <a:stretch>
            <a:fillRect/>
          </a:stretch>
        </p:blipFill>
        <p:spPr>
          <a:xfrm>
            <a:off x="394952" y="1536747"/>
            <a:ext cx="8255358" cy="3228268"/>
          </a:xfrm>
          <a:prstGeom prst="rect">
            <a:avLst/>
          </a:prstGeom>
        </p:spPr>
      </p:pic>
      <p:sp>
        <p:nvSpPr>
          <p:cNvPr id="4" name="Rectangle 3">
            <a:extLst>
              <a:ext uri="{FF2B5EF4-FFF2-40B4-BE49-F238E27FC236}">
                <a16:creationId xmlns:a16="http://schemas.microsoft.com/office/drawing/2014/main" id="{F7223B13-F853-9496-81C2-092A81C25BF0}"/>
              </a:ext>
            </a:extLst>
          </p:cNvPr>
          <p:cNvSpPr/>
          <p:nvPr/>
        </p:nvSpPr>
        <p:spPr>
          <a:xfrm>
            <a:off x="6186488" y="4071938"/>
            <a:ext cx="419100" cy="228600"/>
          </a:xfrm>
          <a:prstGeom prst="rect">
            <a:avLst/>
          </a:prstGeom>
          <a:solidFill>
            <a:srgbClr val="7EAB5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576"/>
        <p:cNvGrpSpPr/>
        <p:nvPr/>
      </p:nvGrpSpPr>
      <p:grpSpPr>
        <a:xfrm>
          <a:off x="0" y="0"/>
          <a:ext cx="0" cy="0"/>
          <a:chOff x="0" y="0"/>
          <a:chExt cx="0" cy="0"/>
        </a:xfrm>
      </p:grpSpPr>
      <p:sp>
        <p:nvSpPr>
          <p:cNvPr id="577" name="Google Shape;577;p61"/>
          <p:cNvSpPr txBox="1"/>
          <p:nvPr/>
        </p:nvSpPr>
        <p:spPr>
          <a:xfrm>
            <a:off x="357413" y="279588"/>
            <a:ext cx="8429100" cy="384900"/>
          </a:xfrm>
          <a:prstGeom prst="rect">
            <a:avLst/>
          </a:prstGeom>
          <a:noFill/>
          <a:ln>
            <a:noFill/>
          </a:ln>
        </p:spPr>
        <p:txBody>
          <a:bodyPr spcFirstLastPara="1" wrap="square" lIns="0" tIns="0" rIns="0" bIns="0" anchor="t" anchorCtr="0">
            <a:spAutoFit/>
          </a:bodyPr>
          <a:lstStyle/>
          <a:p>
            <a:pPr marL="0" marR="0" lvl="0" indent="0" algn="l" rtl="0">
              <a:lnSpc>
                <a:spcPct val="120003"/>
              </a:lnSpc>
              <a:spcBef>
                <a:spcPts val="0"/>
              </a:spcBef>
              <a:spcAft>
                <a:spcPts val="0"/>
              </a:spcAft>
              <a:buNone/>
            </a:pPr>
            <a:r>
              <a:rPr lang="en" sz="2500">
                <a:solidFill>
                  <a:srgbClr val="FF0000"/>
                </a:solidFill>
                <a:latin typeface="Times New Roman"/>
                <a:ea typeface="Times New Roman"/>
                <a:cs typeface="Times New Roman"/>
                <a:sym typeface="Times New Roman"/>
              </a:rPr>
              <a:t>References: -</a:t>
            </a:r>
            <a:endParaRPr sz="700"/>
          </a:p>
        </p:txBody>
      </p:sp>
      <p:sp>
        <p:nvSpPr>
          <p:cNvPr id="578" name="Google Shape;578;p61"/>
          <p:cNvSpPr txBox="1"/>
          <p:nvPr/>
        </p:nvSpPr>
        <p:spPr>
          <a:xfrm>
            <a:off x="121950" y="827550"/>
            <a:ext cx="8900100" cy="4529100"/>
          </a:xfrm>
          <a:prstGeom prst="rect">
            <a:avLst/>
          </a:prstGeom>
          <a:noFill/>
          <a:ln>
            <a:noFill/>
          </a:ln>
        </p:spPr>
        <p:txBody>
          <a:bodyPr spcFirstLastPara="1" wrap="square" lIns="0" tIns="0" rIns="0" bIns="0" anchor="t" anchorCtr="0">
            <a:spAutoFit/>
          </a:bodyPr>
          <a:lstStyle/>
          <a:p>
            <a:pPr marL="406400" marR="0" lvl="1" indent="-203200" algn="l" rtl="0">
              <a:lnSpc>
                <a:spcPct val="168000"/>
              </a:lnSpc>
              <a:spcBef>
                <a:spcPts val="0"/>
              </a:spcBef>
              <a:spcAft>
                <a:spcPts val="0"/>
              </a:spcAft>
              <a:buSzPts val="1200"/>
              <a:buChar char="•"/>
            </a:pPr>
            <a:r>
              <a:rPr lang="en" sz="1200">
                <a:latin typeface="Times New Roman"/>
                <a:ea typeface="Times New Roman"/>
                <a:cs typeface="Times New Roman"/>
                <a:sym typeface="Times New Roman"/>
              </a:rPr>
              <a:t>D. Ayepah-Mensah, G. Sun, G. O. Boateng, S. Anokye and G. Liu, "Blockchain-Enabled Federated Learning-Based Resource Allocation and Trading for Network Slicing in 5G," in IEEE/ACM Transactions on Networking, vol. 32, no. 1, pp. 654-669, Feb. 2024, doi: 10.1109/TNET.2023.3297390.</a:t>
            </a:r>
            <a:endParaRPr sz="1200">
              <a:latin typeface="Times New Roman"/>
              <a:ea typeface="Times New Roman"/>
              <a:cs typeface="Times New Roman"/>
              <a:sym typeface="Times New Roman"/>
            </a:endParaRPr>
          </a:p>
          <a:p>
            <a:pPr marL="406400" marR="0" lvl="1" indent="-203200" algn="l" rtl="0">
              <a:lnSpc>
                <a:spcPct val="168000"/>
              </a:lnSpc>
              <a:spcBef>
                <a:spcPts val="0"/>
              </a:spcBef>
              <a:spcAft>
                <a:spcPts val="0"/>
              </a:spcAft>
              <a:buSzPts val="1200"/>
              <a:buChar char="•"/>
            </a:pPr>
            <a:r>
              <a:rPr lang="en" sz="1200">
                <a:latin typeface="Times New Roman"/>
                <a:ea typeface="Times New Roman"/>
                <a:cs typeface="Times New Roman"/>
                <a:sym typeface="Times New Roman"/>
              </a:rPr>
              <a:t>M. A. Togou et al., "DBNS: A Distributed Blockchain-Enabled Network Slicing Framework for 5G Networks," in IEEE Communications Magazine, vol. 58, no. 11, pp. 90-96, November 2020, doi: 10.1109/MCOM.001.2000112.</a:t>
            </a:r>
            <a:endParaRPr sz="1200">
              <a:latin typeface="Times New Roman"/>
              <a:ea typeface="Times New Roman"/>
              <a:cs typeface="Times New Roman"/>
              <a:sym typeface="Times New Roman"/>
            </a:endParaRPr>
          </a:p>
          <a:p>
            <a:pPr marL="406400" marR="0" lvl="1" indent="-203200" algn="l" rtl="0">
              <a:lnSpc>
                <a:spcPct val="168000"/>
              </a:lnSpc>
              <a:spcBef>
                <a:spcPts val="0"/>
              </a:spcBef>
              <a:spcAft>
                <a:spcPts val="0"/>
              </a:spcAft>
              <a:buSzPts val="1200"/>
              <a:buChar char="•"/>
            </a:pPr>
            <a:r>
              <a:rPr lang="en" sz="1200">
                <a:latin typeface="Times New Roman"/>
                <a:ea typeface="Times New Roman"/>
                <a:cs typeface="Times New Roman"/>
                <a:sym typeface="Times New Roman"/>
              </a:rPr>
              <a:t>I.H. Abdulqadder and S. Zhou, "SliceBlock: Context-Aware Authentication Handover and Secure Network Slicing Using DAG-Blockchain in Edge-Assisted SDN/NFV-6G Environment," in IEEE Internet of Things Journal, vol. 9, no. 18, pp. 18079-18097, 15 Sept.15, 2022, doi: 10.1109/JIOT.2022.3161838.</a:t>
            </a:r>
            <a:endParaRPr sz="1200">
              <a:latin typeface="Times New Roman"/>
              <a:ea typeface="Times New Roman"/>
              <a:cs typeface="Times New Roman"/>
              <a:sym typeface="Times New Roman"/>
            </a:endParaRPr>
          </a:p>
          <a:p>
            <a:pPr marL="406400" marR="0" lvl="1" indent="-203200" algn="l" rtl="0">
              <a:lnSpc>
                <a:spcPct val="168000"/>
              </a:lnSpc>
              <a:spcBef>
                <a:spcPts val="0"/>
              </a:spcBef>
              <a:spcAft>
                <a:spcPts val="0"/>
              </a:spcAft>
              <a:buSzPts val="1200"/>
              <a:buChar char="•"/>
            </a:pPr>
            <a:r>
              <a:rPr lang="en" sz="1200">
                <a:latin typeface="Times New Roman"/>
                <a:ea typeface="Times New Roman"/>
                <a:cs typeface="Times New Roman"/>
                <a:sym typeface="Times New Roman"/>
              </a:rPr>
              <a:t>G. O. Boateng, G. Sun, D. A. Mensah, D. M. Doe, R. Ou and G. Liu, "Consortium Blockchain-Based Spectrum Trading for Network Slicing in 5G RAN: A Multi-Agent Deep Reinforcement Learning Approach," in IEEE Transactions on Mobile Computing, vol. 22, no. 10, pp. 5801-5815, 1 Oct. 2023, doi: 10.1109/TMC.2022.3190449.</a:t>
            </a:r>
            <a:endParaRPr sz="1200">
              <a:latin typeface="Times New Roman"/>
              <a:ea typeface="Times New Roman"/>
              <a:cs typeface="Times New Roman"/>
              <a:sym typeface="Times New Roman"/>
            </a:endParaRPr>
          </a:p>
          <a:p>
            <a:pPr marL="406400" marR="0" lvl="1" indent="-203200" algn="l" rtl="0">
              <a:lnSpc>
                <a:spcPct val="168000"/>
              </a:lnSpc>
              <a:spcBef>
                <a:spcPts val="0"/>
              </a:spcBef>
              <a:spcAft>
                <a:spcPts val="0"/>
              </a:spcAft>
              <a:buSzPts val="1200"/>
              <a:buChar char="•"/>
            </a:pPr>
            <a:r>
              <a:rPr lang="en" sz="1200">
                <a:latin typeface="Times New Roman"/>
                <a:ea typeface="Times New Roman"/>
                <a:cs typeface="Times New Roman"/>
                <a:sym typeface="Times New Roman"/>
              </a:rPr>
              <a:t>C. Campolo, A. Iera, A. Molinaro and G. Ruggeri, "MEC Support for 5G-V2X Use Cases through Docker Containers," 2019 IEEE Wireless Communications and Networking Conference (WCNC), Marrakesh, Morocco, 2019, pp. 1-6, doi: 10.1109/WCNC.2019.8885515.</a:t>
            </a:r>
            <a:endParaRPr sz="1200">
              <a:latin typeface="Times New Roman"/>
              <a:ea typeface="Times New Roman"/>
              <a:cs typeface="Times New Roman"/>
              <a:sym typeface="Times New Roman"/>
            </a:endParaRPr>
          </a:p>
          <a:p>
            <a:pPr marL="0" marR="0" lvl="0" indent="0" algn="l" rtl="0">
              <a:lnSpc>
                <a:spcPct val="150000"/>
              </a:lnSpc>
              <a:spcBef>
                <a:spcPts val="0"/>
              </a:spcBef>
              <a:spcAft>
                <a:spcPts val="0"/>
              </a:spcAft>
              <a:buNone/>
            </a:pPr>
            <a:endParaRPr sz="1200">
              <a:latin typeface="Times New Roman"/>
              <a:ea typeface="Times New Roman"/>
              <a:cs typeface="Times New Roman"/>
              <a:sym typeface="Times New Roman"/>
            </a:endParaRPr>
          </a:p>
        </p:txBody>
      </p:sp>
      <p:sp>
        <p:nvSpPr>
          <p:cNvPr id="579" name="Google Shape;579;p61"/>
          <p:cNvSpPr/>
          <p:nvPr/>
        </p:nvSpPr>
        <p:spPr>
          <a:xfrm>
            <a:off x="320074" y="737625"/>
            <a:ext cx="8503824" cy="16812"/>
          </a:xfrm>
          <a:custGeom>
            <a:avLst/>
            <a:gdLst/>
            <a:ahLst/>
            <a:cxnLst/>
            <a:rect l="l" t="t" r="r" b="b"/>
            <a:pathLst>
              <a:path w="22676865" h="44831" extrusionOk="0">
                <a:moveTo>
                  <a:pt x="0" y="0"/>
                </a:moveTo>
                <a:lnTo>
                  <a:pt x="22676865" y="0"/>
                </a:lnTo>
                <a:lnTo>
                  <a:pt x="22676865" y="44831"/>
                </a:lnTo>
                <a:lnTo>
                  <a:pt x="0" y="44831"/>
                </a:lnTo>
                <a:close/>
              </a:path>
            </a:pathLst>
          </a:custGeom>
          <a:solidFill>
            <a:srgbClr val="000000"/>
          </a:solidFill>
          <a:ln>
            <a:noFill/>
          </a:ln>
        </p:spPr>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587"/>
        <p:cNvGrpSpPr/>
        <p:nvPr/>
      </p:nvGrpSpPr>
      <p:grpSpPr>
        <a:xfrm>
          <a:off x="0" y="0"/>
          <a:ext cx="0" cy="0"/>
          <a:chOff x="0" y="0"/>
          <a:chExt cx="0" cy="0"/>
        </a:xfrm>
      </p:grpSpPr>
      <p:sp>
        <p:nvSpPr>
          <p:cNvPr id="588" name="Google Shape;588;p62"/>
          <p:cNvSpPr txBox="1"/>
          <p:nvPr/>
        </p:nvSpPr>
        <p:spPr>
          <a:xfrm>
            <a:off x="357400" y="250738"/>
            <a:ext cx="8429100" cy="384900"/>
          </a:xfrm>
          <a:prstGeom prst="rect">
            <a:avLst/>
          </a:prstGeom>
          <a:noFill/>
          <a:ln>
            <a:noFill/>
          </a:ln>
        </p:spPr>
        <p:txBody>
          <a:bodyPr spcFirstLastPara="1" wrap="square" lIns="0" tIns="0" rIns="0" bIns="0" anchor="t" anchorCtr="0">
            <a:spAutoFit/>
          </a:bodyPr>
          <a:lstStyle/>
          <a:p>
            <a:pPr marL="0" marR="0" lvl="0" indent="0" algn="l" rtl="0">
              <a:lnSpc>
                <a:spcPct val="120003"/>
              </a:lnSpc>
              <a:spcBef>
                <a:spcPts val="0"/>
              </a:spcBef>
              <a:spcAft>
                <a:spcPts val="0"/>
              </a:spcAft>
              <a:buNone/>
            </a:pPr>
            <a:r>
              <a:rPr lang="en" sz="2500">
                <a:solidFill>
                  <a:srgbClr val="FF0000"/>
                </a:solidFill>
                <a:latin typeface="Times New Roman"/>
                <a:ea typeface="Times New Roman"/>
                <a:cs typeface="Times New Roman"/>
                <a:sym typeface="Times New Roman"/>
              </a:rPr>
              <a:t>References: -</a:t>
            </a:r>
            <a:endParaRPr sz="700"/>
          </a:p>
        </p:txBody>
      </p:sp>
      <p:sp>
        <p:nvSpPr>
          <p:cNvPr id="589" name="Google Shape;589;p62"/>
          <p:cNvSpPr txBox="1"/>
          <p:nvPr/>
        </p:nvSpPr>
        <p:spPr>
          <a:xfrm>
            <a:off x="323811" y="1073735"/>
            <a:ext cx="8429100" cy="2977500"/>
          </a:xfrm>
          <a:prstGeom prst="rect">
            <a:avLst/>
          </a:prstGeom>
          <a:noFill/>
          <a:ln>
            <a:noFill/>
          </a:ln>
        </p:spPr>
        <p:txBody>
          <a:bodyPr spcFirstLastPara="1" wrap="square" lIns="0" tIns="0" rIns="0" bIns="0" anchor="t" anchorCtr="0">
            <a:spAutoFit/>
          </a:bodyPr>
          <a:lstStyle/>
          <a:p>
            <a:pPr marL="406400" marR="0" lvl="1" indent="-203200" algn="l" rtl="0">
              <a:lnSpc>
                <a:spcPct val="168000"/>
              </a:lnSpc>
              <a:spcBef>
                <a:spcPts val="0"/>
              </a:spcBef>
              <a:spcAft>
                <a:spcPts val="0"/>
              </a:spcAft>
              <a:buSzPts val="1200"/>
              <a:buChar char="•"/>
            </a:pPr>
            <a:r>
              <a:rPr lang="en" sz="1200">
                <a:latin typeface="Times New Roman"/>
                <a:ea typeface="Times New Roman"/>
                <a:cs typeface="Times New Roman"/>
                <a:sym typeface="Times New Roman"/>
              </a:rPr>
              <a:t>T. Kwantwi, G. Sun, N. A. E. Kuadey, G. T. Maale and G. Liu, "Blockchain-Based Computing Resource Trading in Autonomous Multi-Access Edge Network Slicing: A Dueling Double Deep Q-Learning Approach," in IEEE Transactions on Network and Service Management, vol. 20, no. 3, pp. 2912-2928, Sept. 2023, doi: 10.1109/TNSM.2023.3240301.</a:t>
            </a:r>
            <a:endParaRPr sz="1200">
              <a:latin typeface="Times New Roman"/>
              <a:ea typeface="Times New Roman"/>
              <a:cs typeface="Times New Roman"/>
              <a:sym typeface="Times New Roman"/>
            </a:endParaRPr>
          </a:p>
          <a:p>
            <a:pPr marL="406400" marR="0" lvl="1" indent="-203200" algn="l" rtl="0">
              <a:lnSpc>
                <a:spcPct val="168000"/>
              </a:lnSpc>
              <a:spcBef>
                <a:spcPts val="0"/>
              </a:spcBef>
              <a:spcAft>
                <a:spcPts val="0"/>
              </a:spcAft>
              <a:buSzPts val="1200"/>
              <a:buChar char="•"/>
            </a:pPr>
            <a:r>
              <a:rPr lang="en" sz="1200">
                <a:latin typeface="Times New Roman"/>
                <a:ea typeface="Times New Roman"/>
                <a:cs typeface="Times New Roman"/>
                <a:sym typeface="Times New Roman"/>
              </a:rPr>
              <a:t>Y. Gong, S. Sun, Y. Wei and M. Song, "Deep Reinforcement Learning for Edge Computing Resource Allocation in Blockchain Network Slicing Broker Framework," 2021 IEEE 93rd Vehicular Technology Conference (VTC2021-Spring), Helsinki, Finland, 2021, pp. 1-6, doi: 10.1109/VTC2021-Spring51267.2021.9449081.</a:t>
            </a:r>
            <a:endParaRPr sz="1200">
              <a:latin typeface="Times New Roman"/>
              <a:ea typeface="Times New Roman"/>
              <a:cs typeface="Times New Roman"/>
              <a:sym typeface="Times New Roman"/>
            </a:endParaRPr>
          </a:p>
          <a:p>
            <a:pPr marL="406400" marR="0" lvl="1" indent="-203200" algn="l" rtl="0">
              <a:lnSpc>
                <a:spcPct val="168000"/>
              </a:lnSpc>
              <a:spcBef>
                <a:spcPts val="0"/>
              </a:spcBef>
              <a:spcAft>
                <a:spcPts val="0"/>
              </a:spcAft>
              <a:buSzPts val="1200"/>
              <a:buChar char="•"/>
            </a:pPr>
            <a:r>
              <a:rPr lang="en" sz="1200">
                <a:latin typeface="Times New Roman"/>
                <a:ea typeface="Times New Roman"/>
                <a:cs typeface="Times New Roman"/>
                <a:sym typeface="Times New Roman"/>
              </a:rPr>
              <a:t>X. Hou, Z. Ren, K. Yang, C. Chen, H. Zhang and Y. Xiao, "IIoT-MEC: A Novel Mobile Edge Computing Framework for 5G-enabled IIoT," 2019 IEEE Wireless Communications and Networking Conference (WCNC), Marrakesh, Morocco, 2019, pp. 1-7, doi: 10.1109/WCNC.2019.8885703.</a:t>
            </a:r>
            <a:endParaRPr sz="1200">
              <a:solidFill>
                <a:schemeClr val="dk1"/>
              </a:solidFill>
              <a:highlight>
                <a:srgbClr val="FFFFFF"/>
              </a:highlight>
            </a:endParaRPr>
          </a:p>
          <a:p>
            <a:pPr marL="457200" marR="0" lvl="0" indent="0" algn="l" rtl="0">
              <a:lnSpc>
                <a:spcPct val="180000"/>
              </a:lnSpc>
              <a:spcBef>
                <a:spcPts val="0"/>
              </a:spcBef>
              <a:spcAft>
                <a:spcPts val="0"/>
              </a:spcAft>
              <a:buNone/>
            </a:pPr>
            <a:endParaRPr sz="1200">
              <a:latin typeface="Times New Roman"/>
              <a:ea typeface="Times New Roman"/>
              <a:cs typeface="Times New Roman"/>
              <a:sym typeface="Times New Roman"/>
            </a:endParaRPr>
          </a:p>
        </p:txBody>
      </p:sp>
      <p:grpSp>
        <p:nvGrpSpPr>
          <p:cNvPr id="590" name="Google Shape;590;p62"/>
          <p:cNvGrpSpPr/>
          <p:nvPr/>
        </p:nvGrpSpPr>
        <p:grpSpPr>
          <a:xfrm>
            <a:off x="315336" y="742988"/>
            <a:ext cx="8513349" cy="26337"/>
            <a:chOff x="0" y="0"/>
            <a:chExt cx="22702265" cy="70231"/>
          </a:xfrm>
        </p:grpSpPr>
        <p:sp>
          <p:nvSpPr>
            <p:cNvPr id="591" name="Google Shape;591;p62"/>
            <p:cNvSpPr/>
            <p:nvPr/>
          </p:nvSpPr>
          <p:spPr>
            <a:xfrm>
              <a:off x="12700" y="12700"/>
              <a:ext cx="22676865" cy="44831"/>
            </a:xfrm>
            <a:custGeom>
              <a:avLst/>
              <a:gdLst/>
              <a:ahLst/>
              <a:cxnLst/>
              <a:rect l="l" t="t" r="r" b="b"/>
              <a:pathLst>
                <a:path w="22676865" h="44831" extrusionOk="0">
                  <a:moveTo>
                    <a:pt x="0" y="0"/>
                  </a:moveTo>
                  <a:lnTo>
                    <a:pt x="22676865" y="0"/>
                  </a:lnTo>
                  <a:lnTo>
                    <a:pt x="22676865" y="44831"/>
                  </a:lnTo>
                  <a:lnTo>
                    <a:pt x="0" y="44831"/>
                  </a:lnTo>
                  <a:close/>
                </a:path>
              </a:pathLst>
            </a:custGeom>
            <a:solidFill>
              <a:srgbClr val="000000"/>
            </a:solidFill>
            <a:ln>
              <a:noFill/>
            </a:ln>
          </p:spPr>
        </p:sp>
        <p:sp>
          <p:nvSpPr>
            <p:cNvPr id="592" name="Google Shape;592;p62"/>
            <p:cNvSpPr/>
            <p:nvPr/>
          </p:nvSpPr>
          <p:spPr>
            <a:xfrm>
              <a:off x="0" y="0"/>
              <a:ext cx="22702265" cy="70231"/>
            </a:xfrm>
            <a:custGeom>
              <a:avLst/>
              <a:gdLst/>
              <a:ahLst/>
              <a:cxnLst/>
              <a:rect l="l" t="t" r="r" b="b"/>
              <a:pathLst>
                <a:path w="22702265" h="70231" extrusionOk="0">
                  <a:moveTo>
                    <a:pt x="12700" y="0"/>
                  </a:moveTo>
                  <a:lnTo>
                    <a:pt x="22689565" y="0"/>
                  </a:lnTo>
                  <a:cubicBezTo>
                    <a:pt x="22696551" y="0"/>
                    <a:pt x="22702265" y="5715"/>
                    <a:pt x="22702265" y="12700"/>
                  </a:cubicBezTo>
                  <a:lnTo>
                    <a:pt x="22702265" y="57531"/>
                  </a:lnTo>
                  <a:cubicBezTo>
                    <a:pt x="22702265" y="64516"/>
                    <a:pt x="22696551" y="70231"/>
                    <a:pt x="22689565" y="70231"/>
                  </a:cubicBezTo>
                  <a:lnTo>
                    <a:pt x="12700" y="70231"/>
                  </a:lnTo>
                  <a:cubicBezTo>
                    <a:pt x="5715" y="70231"/>
                    <a:pt x="0" y="64516"/>
                    <a:pt x="0" y="57531"/>
                  </a:cubicBezTo>
                  <a:lnTo>
                    <a:pt x="0" y="12700"/>
                  </a:lnTo>
                  <a:cubicBezTo>
                    <a:pt x="0" y="5715"/>
                    <a:pt x="5715" y="0"/>
                    <a:pt x="12700" y="0"/>
                  </a:cubicBezTo>
                  <a:moveTo>
                    <a:pt x="12700" y="25400"/>
                  </a:moveTo>
                  <a:lnTo>
                    <a:pt x="12700" y="12700"/>
                  </a:lnTo>
                  <a:lnTo>
                    <a:pt x="25400" y="12700"/>
                  </a:lnTo>
                  <a:lnTo>
                    <a:pt x="25400" y="57531"/>
                  </a:lnTo>
                  <a:lnTo>
                    <a:pt x="12700" y="57531"/>
                  </a:lnTo>
                  <a:lnTo>
                    <a:pt x="12700" y="44831"/>
                  </a:lnTo>
                  <a:lnTo>
                    <a:pt x="22689565" y="44831"/>
                  </a:lnTo>
                  <a:lnTo>
                    <a:pt x="22689565" y="57531"/>
                  </a:lnTo>
                  <a:lnTo>
                    <a:pt x="22676865" y="57531"/>
                  </a:lnTo>
                  <a:lnTo>
                    <a:pt x="22676865" y="12700"/>
                  </a:lnTo>
                  <a:lnTo>
                    <a:pt x="22689565" y="12700"/>
                  </a:lnTo>
                  <a:lnTo>
                    <a:pt x="22689565" y="25400"/>
                  </a:lnTo>
                  <a:lnTo>
                    <a:pt x="12700" y="25400"/>
                  </a:lnTo>
                  <a:close/>
                </a:path>
              </a:pathLst>
            </a:custGeom>
            <a:solidFill>
              <a:srgbClr val="595959"/>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600"/>
        <p:cNvGrpSpPr/>
        <p:nvPr/>
      </p:nvGrpSpPr>
      <p:grpSpPr>
        <a:xfrm>
          <a:off x="0" y="0"/>
          <a:ext cx="0" cy="0"/>
          <a:chOff x="0" y="0"/>
          <a:chExt cx="0" cy="0"/>
        </a:xfrm>
      </p:grpSpPr>
      <p:sp>
        <p:nvSpPr>
          <p:cNvPr id="601" name="Google Shape;601;p63"/>
          <p:cNvSpPr txBox="1"/>
          <p:nvPr/>
        </p:nvSpPr>
        <p:spPr>
          <a:xfrm>
            <a:off x="3545111" y="2283489"/>
            <a:ext cx="8429176" cy="528900"/>
          </a:xfrm>
          <a:prstGeom prst="rect">
            <a:avLst/>
          </a:prstGeom>
          <a:noFill/>
          <a:ln>
            <a:noFill/>
          </a:ln>
        </p:spPr>
        <p:txBody>
          <a:bodyPr spcFirstLastPara="1" wrap="square" lIns="0" tIns="0" rIns="0" bIns="0" anchor="t" anchorCtr="0">
            <a:spAutoFit/>
          </a:bodyPr>
          <a:lstStyle/>
          <a:p>
            <a:pPr marL="0" marR="0" lvl="0" indent="0" algn="l" rtl="0">
              <a:lnSpc>
                <a:spcPct val="120003"/>
              </a:lnSpc>
              <a:spcBef>
                <a:spcPts val="0"/>
              </a:spcBef>
              <a:spcAft>
                <a:spcPts val="0"/>
              </a:spcAft>
              <a:buNone/>
            </a:pPr>
            <a:r>
              <a:rPr lang="en" sz="2500">
                <a:solidFill>
                  <a:srgbClr val="FF0000"/>
                </a:solidFill>
                <a:latin typeface="Times New Roman"/>
                <a:ea typeface="Times New Roman"/>
                <a:cs typeface="Times New Roman"/>
                <a:sym typeface="Times New Roman"/>
              </a:rPr>
              <a:t>THANK YOU!</a:t>
            </a:r>
            <a:endParaRPr sz="700"/>
          </a:p>
        </p:txBody>
      </p:sp>
      <p:sp>
        <p:nvSpPr>
          <p:cNvPr id="602" name="Google Shape;602;p63"/>
          <p:cNvSpPr/>
          <p:nvPr/>
        </p:nvSpPr>
        <p:spPr>
          <a:xfrm>
            <a:off x="139275" y="142125"/>
            <a:ext cx="8865441" cy="4859226"/>
          </a:xfrm>
          <a:custGeom>
            <a:avLst/>
            <a:gdLst/>
            <a:ahLst/>
            <a:cxnLst/>
            <a:rect l="l" t="t" r="r" b="b"/>
            <a:pathLst>
              <a:path w="23641177" h="12957937" extrusionOk="0">
                <a:moveTo>
                  <a:pt x="25400" y="0"/>
                </a:moveTo>
                <a:lnTo>
                  <a:pt x="23615777" y="0"/>
                </a:lnTo>
                <a:cubicBezTo>
                  <a:pt x="23629747" y="0"/>
                  <a:pt x="23641177" y="11430"/>
                  <a:pt x="23641177" y="25400"/>
                </a:cubicBezTo>
                <a:lnTo>
                  <a:pt x="23641177" y="12932537"/>
                </a:lnTo>
                <a:cubicBezTo>
                  <a:pt x="23641177" y="12946507"/>
                  <a:pt x="23629747" y="12957937"/>
                  <a:pt x="23615777" y="12957937"/>
                </a:cubicBezTo>
                <a:lnTo>
                  <a:pt x="25400" y="12957937"/>
                </a:lnTo>
                <a:cubicBezTo>
                  <a:pt x="11430" y="12957937"/>
                  <a:pt x="0" y="12946507"/>
                  <a:pt x="0" y="12932537"/>
                </a:cubicBezTo>
                <a:lnTo>
                  <a:pt x="0" y="25400"/>
                </a:lnTo>
                <a:cubicBezTo>
                  <a:pt x="0" y="11430"/>
                  <a:pt x="11430" y="0"/>
                  <a:pt x="25400" y="0"/>
                </a:cubicBezTo>
                <a:moveTo>
                  <a:pt x="25400" y="50800"/>
                </a:moveTo>
                <a:lnTo>
                  <a:pt x="25400" y="25400"/>
                </a:lnTo>
                <a:lnTo>
                  <a:pt x="50800" y="25400"/>
                </a:lnTo>
                <a:lnTo>
                  <a:pt x="50800" y="12932537"/>
                </a:lnTo>
                <a:lnTo>
                  <a:pt x="25400" y="12932537"/>
                </a:lnTo>
                <a:lnTo>
                  <a:pt x="25400" y="12907137"/>
                </a:lnTo>
                <a:lnTo>
                  <a:pt x="23615777" y="12907137"/>
                </a:lnTo>
                <a:lnTo>
                  <a:pt x="23615777" y="12932537"/>
                </a:lnTo>
                <a:lnTo>
                  <a:pt x="23590377" y="12932537"/>
                </a:lnTo>
                <a:lnTo>
                  <a:pt x="23590377" y="25400"/>
                </a:lnTo>
                <a:lnTo>
                  <a:pt x="23615777" y="25400"/>
                </a:lnTo>
                <a:lnTo>
                  <a:pt x="23615777" y="50800"/>
                </a:lnTo>
                <a:lnTo>
                  <a:pt x="25400" y="50800"/>
                </a:lnTo>
                <a:close/>
              </a:path>
            </a:pathLst>
          </a:custGeom>
          <a:solidFill>
            <a:srgbClr val="000000"/>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43"/>
          <p:cNvSpPr txBox="1"/>
          <p:nvPr/>
        </p:nvSpPr>
        <p:spPr>
          <a:xfrm>
            <a:off x="357413" y="442650"/>
            <a:ext cx="8429250" cy="387750"/>
          </a:xfrm>
          <a:prstGeom prst="rect">
            <a:avLst/>
          </a:prstGeom>
          <a:noFill/>
          <a:ln>
            <a:noFill/>
          </a:ln>
        </p:spPr>
        <p:txBody>
          <a:bodyPr spcFirstLastPara="1" wrap="square" lIns="0" tIns="0" rIns="0" bIns="0" anchor="t" anchorCtr="0">
            <a:spAutoFit/>
          </a:bodyPr>
          <a:lstStyle/>
          <a:p>
            <a:pPr marL="0" marR="0" lvl="0" indent="0" algn="l" rtl="0">
              <a:lnSpc>
                <a:spcPct val="120003"/>
              </a:lnSpc>
              <a:spcBef>
                <a:spcPts val="0"/>
              </a:spcBef>
              <a:spcAft>
                <a:spcPts val="0"/>
              </a:spcAft>
              <a:buClr>
                <a:srgbClr val="000000"/>
              </a:buClr>
              <a:buSzPts val="2500"/>
              <a:buFont typeface="Arial"/>
              <a:buNone/>
            </a:pPr>
            <a:r>
              <a:rPr lang="en" sz="2500" b="0" i="0" u="none" strike="noStrike" cap="none">
                <a:solidFill>
                  <a:srgbClr val="FF0000"/>
                </a:solidFill>
                <a:latin typeface="Times New Roman"/>
                <a:ea typeface="Times New Roman"/>
                <a:cs typeface="Times New Roman"/>
                <a:sym typeface="Times New Roman"/>
              </a:rPr>
              <a:t>Cont’d</a:t>
            </a:r>
            <a:endParaRPr sz="700" b="0" i="0" u="none" strike="noStrike" cap="none">
              <a:solidFill>
                <a:srgbClr val="000000"/>
              </a:solidFill>
              <a:latin typeface="Arial"/>
              <a:ea typeface="Arial"/>
              <a:cs typeface="Arial"/>
              <a:sym typeface="Arial"/>
            </a:endParaRPr>
          </a:p>
        </p:txBody>
      </p:sp>
      <p:grpSp>
        <p:nvGrpSpPr>
          <p:cNvPr id="279" name="Google Shape;279;p43"/>
          <p:cNvGrpSpPr/>
          <p:nvPr/>
        </p:nvGrpSpPr>
        <p:grpSpPr>
          <a:xfrm>
            <a:off x="323811" y="1006238"/>
            <a:ext cx="8513349" cy="26336"/>
            <a:chOff x="0" y="0"/>
            <a:chExt cx="22702265" cy="70231"/>
          </a:xfrm>
        </p:grpSpPr>
        <p:sp>
          <p:nvSpPr>
            <p:cNvPr id="280" name="Google Shape;280;p43"/>
            <p:cNvSpPr/>
            <p:nvPr/>
          </p:nvSpPr>
          <p:spPr>
            <a:xfrm>
              <a:off x="12700" y="12700"/>
              <a:ext cx="22676865" cy="44831"/>
            </a:xfrm>
            <a:custGeom>
              <a:avLst/>
              <a:gdLst/>
              <a:ahLst/>
              <a:cxnLst/>
              <a:rect l="l" t="t" r="r" b="b"/>
              <a:pathLst>
                <a:path w="22676865" h="44831" extrusionOk="0">
                  <a:moveTo>
                    <a:pt x="0" y="0"/>
                  </a:moveTo>
                  <a:lnTo>
                    <a:pt x="22676865" y="0"/>
                  </a:lnTo>
                  <a:lnTo>
                    <a:pt x="22676865" y="44831"/>
                  </a:lnTo>
                  <a:lnTo>
                    <a:pt x="0" y="44831"/>
                  </a:lnTo>
                  <a:close/>
                </a:path>
              </a:pathLst>
            </a:custGeom>
            <a:solidFill>
              <a:srgbClr val="000000"/>
            </a:solidFill>
            <a:ln>
              <a:noFill/>
            </a:ln>
          </p:spPr>
        </p:sp>
        <p:sp>
          <p:nvSpPr>
            <p:cNvPr id="281" name="Google Shape;281;p43"/>
            <p:cNvSpPr/>
            <p:nvPr/>
          </p:nvSpPr>
          <p:spPr>
            <a:xfrm>
              <a:off x="0" y="0"/>
              <a:ext cx="22702265" cy="70231"/>
            </a:xfrm>
            <a:custGeom>
              <a:avLst/>
              <a:gdLst/>
              <a:ahLst/>
              <a:cxnLst/>
              <a:rect l="l" t="t" r="r" b="b"/>
              <a:pathLst>
                <a:path w="22702265" h="70231" extrusionOk="0">
                  <a:moveTo>
                    <a:pt x="12700" y="0"/>
                  </a:moveTo>
                  <a:lnTo>
                    <a:pt x="22689565" y="0"/>
                  </a:lnTo>
                  <a:cubicBezTo>
                    <a:pt x="22696551" y="0"/>
                    <a:pt x="22702265" y="5715"/>
                    <a:pt x="22702265" y="12700"/>
                  </a:cubicBezTo>
                  <a:lnTo>
                    <a:pt x="22702265" y="57531"/>
                  </a:lnTo>
                  <a:cubicBezTo>
                    <a:pt x="22702265" y="64516"/>
                    <a:pt x="22696551" y="70231"/>
                    <a:pt x="22689565" y="70231"/>
                  </a:cubicBezTo>
                  <a:lnTo>
                    <a:pt x="12700" y="70231"/>
                  </a:lnTo>
                  <a:cubicBezTo>
                    <a:pt x="5715" y="70231"/>
                    <a:pt x="0" y="64516"/>
                    <a:pt x="0" y="57531"/>
                  </a:cubicBezTo>
                  <a:lnTo>
                    <a:pt x="0" y="12700"/>
                  </a:lnTo>
                  <a:cubicBezTo>
                    <a:pt x="0" y="5715"/>
                    <a:pt x="5715" y="0"/>
                    <a:pt x="12700" y="0"/>
                  </a:cubicBezTo>
                  <a:moveTo>
                    <a:pt x="12700" y="25400"/>
                  </a:moveTo>
                  <a:lnTo>
                    <a:pt x="12700" y="12700"/>
                  </a:lnTo>
                  <a:lnTo>
                    <a:pt x="25400" y="12700"/>
                  </a:lnTo>
                  <a:lnTo>
                    <a:pt x="25400" y="57531"/>
                  </a:lnTo>
                  <a:lnTo>
                    <a:pt x="12700" y="57531"/>
                  </a:lnTo>
                  <a:lnTo>
                    <a:pt x="12700" y="44831"/>
                  </a:lnTo>
                  <a:lnTo>
                    <a:pt x="22689565" y="44831"/>
                  </a:lnTo>
                  <a:lnTo>
                    <a:pt x="22689565" y="57531"/>
                  </a:lnTo>
                  <a:lnTo>
                    <a:pt x="22676865" y="57531"/>
                  </a:lnTo>
                  <a:lnTo>
                    <a:pt x="22676865" y="12700"/>
                  </a:lnTo>
                  <a:lnTo>
                    <a:pt x="22689565" y="12700"/>
                  </a:lnTo>
                  <a:lnTo>
                    <a:pt x="22689565" y="25400"/>
                  </a:lnTo>
                  <a:lnTo>
                    <a:pt x="12700" y="25400"/>
                  </a:lnTo>
                  <a:close/>
                </a:path>
              </a:pathLst>
            </a:custGeom>
            <a:solidFill>
              <a:srgbClr val="595959"/>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grpSp>
      <p:graphicFrame>
        <p:nvGraphicFramePr>
          <p:cNvPr id="282" name="Google Shape;282;p43"/>
          <p:cNvGraphicFramePr/>
          <p:nvPr/>
        </p:nvGraphicFramePr>
        <p:xfrm>
          <a:off x="323811" y="1032563"/>
          <a:ext cx="8538725" cy="3823805"/>
        </p:xfrm>
        <a:graphic>
          <a:graphicData uri="http://schemas.openxmlformats.org/drawingml/2006/table">
            <a:tbl>
              <a:tblPr>
                <a:noFill/>
                <a:tableStyleId>{9800631B-2CCE-4A54-A7E5-EAA35D69E709}</a:tableStyleId>
              </a:tblPr>
              <a:tblGrid>
                <a:gridCol w="265250">
                  <a:extLst>
                    <a:ext uri="{9D8B030D-6E8A-4147-A177-3AD203B41FA5}">
                      <a16:colId xmlns:a16="http://schemas.microsoft.com/office/drawing/2014/main" val="20000"/>
                    </a:ext>
                  </a:extLst>
                </a:gridCol>
                <a:gridCol w="1770225">
                  <a:extLst>
                    <a:ext uri="{9D8B030D-6E8A-4147-A177-3AD203B41FA5}">
                      <a16:colId xmlns:a16="http://schemas.microsoft.com/office/drawing/2014/main" val="20001"/>
                    </a:ext>
                  </a:extLst>
                </a:gridCol>
                <a:gridCol w="1869200">
                  <a:extLst>
                    <a:ext uri="{9D8B030D-6E8A-4147-A177-3AD203B41FA5}">
                      <a16:colId xmlns:a16="http://schemas.microsoft.com/office/drawing/2014/main" val="20002"/>
                    </a:ext>
                  </a:extLst>
                </a:gridCol>
                <a:gridCol w="2796450">
                  <a:extLst>
                    <a:ext uri="{9D8B030D-6E8A-4147-A177-3AD203B41FA5}">
                      <a16:colId xmlns:a16="http://schemas.microsoft.com/office/drawing/2014/main" val="20003"/>
                    </a:ext>
                  </a:extLst>
                </a:gridCol>
                <a:gridCol w="1837600">
                  <a:extLst>
                    <a:ext uri="{9D8B030D-6E8A-4147-A177-3AD203B41FA5}">
                      <a16:colId xmlns:a16="http://schemas.microsoft.com/office/drawing/2014/main" val="20004"/>
                    </a:ext>
                  </a:extLst>
                </a:gridCol>
              </a:tblGrid>
              <a:tr h="1616725">
                <a:tc>
                  <a:txBody>
                    <a:bodyPr/>
                    <a:lstStyle/>
                    <a:p>
                      <a:pPr marL="0" marR="0" lvl="0" indent="0" algn="l" rtl="0">
                        <a:lnSpc>
                          <a:spcPct val="152681"/>
                        </a:lnSpc>
                        <a:spcBef>
                          <a:spcPts val="0"/>
                        </a:spcBef>
                        <a:spcAft>
                          <a:spcPts val="0"/>
                        </a:spcAft>
                        <a:buClr>
                          <a:srgbClr val="000000"/>
                        </a:buClr>
                        <a:buSzPts val="1100"/>
                        <a:buFont typeface="Arial"/>
                        <a:buNone/>
                      </a:pPr>
                      <a:r>
                        <a:rPr lang="en" sz="1100" u="none" strike="noStrike" cap="none">
                          <a:solidFill>
                            <a:srgbClr val="000000"/>
                          </a:solidFill>
                          <a:latin typeface="Times New Roman"/>
                          <a:ea typeface="Times New Roman"/>
                          <a:cs typeface="Times New Roman"/>
                          <a:sym typeface="Times New Roman"/>
                        </a:rPr>
                        <a:t>5.</a:t>
                      </a:r>
                      <a:endParaRPr sz="1100" u="none" strike="noStrike" cap="none"/>
                    </a:p>
                  </a:txBody>
                  <a:tcPr marL="45725" marR="45725" marT="45725" marB="457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just" rtl="0">
                        <a:lnSpc>
                          <a:spcPct val="134727"/>
                        </a:lnSpc>
                        <a:spcBef>
                          <a:spcPts val="0"/>
                        </a:spcBef>
                        <a:spcAft>
                          <a:spcPts val="0"/>
                        </a:spcAft>
                        <a:buClr>
                          <a:srgbClr val="000000"/>
                        </a:buClr>
                        <a:buSzPts val="1100"/>
                        <a:buFont typeface="Arial"/>
                        <a:buNone/>
                      </a:pPr>
                      <a:r>
                        <a:rPr lang="en" sz="1100">
                          <a:solidFill>
                            <a:srgbClr val="222222"/>
                          </a:solidFill>
                          <a:latin typeface="Times New Roman"/>
                          <a:ea typeface="Times New Roman"/>
                          <a:cs typeface="Times New Roman"/>
                          <a:sym typeface="Times New Roman"/>
                        </a:rPr>
                        <a:t>MEC Support for 5G-V2X Use Cases through Docker Containers by C. Campolo, A. Iera, A. Molinaro, and G. Ruggeri.</a:t>
                      </a:r>
                      <a:endParaRPr sz="700" u="none" strike="noStrike" cap="none"/>
                    </a:p>
                  </a:txBody>
                  <a:tcPr marL="45725" marR="45725" marT="45725" marB="457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just" rtl="0">
                        <a:lnSpc>
                          <a:spcPct val="134727"/>
                        </a:lnSpc>
                        <a:spcBef>
                          <a:spcPts val="0"/>
                        </a:spcBef>
                        <a:spcAft>
                          <a:spcPts val="0"/>
                        </a:spcAft>
                        <a:buClr>
                          <a:srgbClr val="000000"/>
                        </a:buClr>
                        <a:buSzPts val="1100"/>
                        <a:buFont typeface="Arial"/>
                        <a:buNone/>
                      </a:pPr>
                      <a:r>
                        <a:rPr lang="en" sz="1100">
                          <a:latin typeface="Times New Roman"/>
                          <a:ea typeface="Times New Roman"/>
                          <a:cs typeface="Times New Roman"/>
                          <a:sym typeface="Times New Roman"/>
                        </a:rPr>
                        <a:t>2019, IEEE Wireless Communications and Networking Conference.</a:t>
                      </a:r>
                      <a:endParaRPr sz="700" u="none" strike="noStrike" cap="none"/>
                    </a:p>
                  </a:txBody>
                  <a:tcPr marL="45725" marR="45725" marT="45725" marB="457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41818"/>
                        </a:lnSpc>
                        <a:spcBef>
                          <a:spcPts val="0"/>
                        </a:spcBef>
                        <a:spcAft>
                          <a:spcPts val="0"/>
                        </a:spcAft>
                        <a:buClr>
                          <a:srgbClr val="000000"/>
                        </a:buClr>
                        <a:buSzPts val="1100"/>
                        <a:buFont typeface="Arial"/>
                        <a:buNone/>
                      </a:pPr>
                      <a:r>
                        <a:rPr lang="en" sz="1100">
                          <a:latin typeface="Times New Roman"/>
                          <a:ea typeface="Times New Roman"/>
                          <a:cs typeface="Times New Roman"/>
                          <a:sym typeface="Times New Roman"/>
                        </a:rPr>
                        <a:t>Utilizes MEC and Docker containers to improve 5G-V2X application support.</a:t>
                      </a:r>
                      <a:endParaRPr sz="700" u="none" strike="noStrike" cap="none"/>
                    </a:p>
                  </a:txBody>
                  <a:tcPr marL="45725" marR="45725" marT="45725" marB="457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just" rtl="0">
                        <a:lnSpc>
                          <a:spcPct val="124363"/>
                        </a:lnSpc>
                        <a:spcBef>
                          <a:spcPts val="0"/>
                        </a:spcBef>
                        <a:spcAft>
                          <a:spcPts val="0"/>
                        </a:spcAft>
                        <a:buClr>
                          <a:srgbClr val="000000"/>
                        </a:buClr>
                        <a:buSzPts val="1100"/>
                        <a:buFont typeface="Arial"/>
                        <a:buNone/>
                      </a:pPr>
                      <a:r>
                        <a:rPr lang="en" sz="1100">
                          <a:latin typeface="Times New Roman"/>
                          <a:ea typeface="Times New Roman"/>
                          <a:cs typeface="Times New Roman"/>
                          <a:sym typeface="Times New Roman"/>
                        </a:rPr>
                        <a:t> Limited adaptability to dynamic vehicular scenarios.</a:t>
                      </a:r>
                      <a:endParaRPr sz="1100" u="none" strike="noStrike" cap="none"/>
                    </a:p>
                  </a:txBody>
                  <a:tcPr marL="45725" marR="45725" marT="45725" marB="457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1912075">
                <a:tc>
                  <a:txBody>
                    <a:bodyPr/>
                    <a:lstStyle/>
                    <a:p>
                      <a:pPr marL="0" marR="0" lvl="0" indent="0" algn="l" rtl="0">
                        <a:lnSpc>
                          <a:spcPct val="152681"/>
                        </a:lnSpc>
                        <a:spcBef>
                          <a:spcPts val="0"/>
                        </a:spcBef>
                        <a:spcAft>
                          <a:spcPts val="0"/>
                        </a:spcAft>
                        <a:buClr>
                          <a:srgbClr val="000000"/>
                        </a:buClr>
                        <a:buSzPts val="1100"/>
                        <a:buFont typeface="Arial"/>
                        <a:buNone/>
                      </a:pPr>
                      <a:r>
                        <a:rPr lang="en" sz="1100" u="none" strike="noStrike" cap="none">
                          <a:solidFill>
                            <a:srgbClr val="000000"/>
                          </a:solidFill>
                          <a:latin typeface="Times New Roman"/>
                          <a:ea typeface="Times New Roman"/>
                          <a:cs typeface="Times New Roman"/>
                          <a:sym typeface="Times New Roman"/>
                        </a:rPr>
                        <a:t>6.</a:t>
                      </a:r>
                      <a:endParaRPr sz="1100" u="none" strike="noStrike" cap="none"/>
                    </a:p>
                  </a:txBody>
                  <a:tcPr marL="45725" marR="45725" marT="45725" marB="457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just" rtl="0">
                        <a:lnSpc>
                          <a:spcPct val="141818"/>
                        </a:lnSpc>
                        <a:spcBef>
                          <a:spcPts val="0"/>
                        </a:spcBef>
                        <a:spcAft>
                          <a:spcPts val="0"/>
                        </a:spcAft>
                        <a:buClr>
                          <a:srgbClr val="000000"/>
                        </a:buClr>
                        <a:buSzPts val="1100"/>
                        <a:buFont typeface="Arial"/>
                        <a:buNone/>
                      </a:pPr>
                      <a:r>
                        <a:rPr lang="en" sz="1100">
                          <a:latin typeface="Times New Roman"/>
                          <a:ea typeface="Times New Roman"/>
                          <a:cs typeface="Times New Roman"/>
                          <a:sym typeface="Times New Roman"/>
                        </a:rPr>
                        <a:t>Blockchain-Based Computing Resource Trading in Autonomous Multi-Access Edge Network Slicing: A Dueling Double Deep Q-Learning Approach by T. Kwantwi, G. Sun, N. A. E. Kuadey, G. T. Maale, and G. Liu.</a:t>
                      </a:r>
                      <a:endParaRPr sz="700" u="none" strike="noStrike" cap="none"/>
                    </a:p>
                  </a:txBody>
                  <a:tcPr marL="45725" marR="45725" marT="45725" marB="457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just" rtl="0">
                        <a:lnSpc>
                          <a:spcPct val="134727"/>
                        </a:lnSpc>
                        <a:spcBef>
                          <a:spcPts val="0"/>
                        </a:spcBef>
                        <a:spcAft>
                          <a:spcPts val="0"/>
                        </a:spcAft>
                        <a:buClr>
                          <a:srgbClr val="000000"/>
                        </a:buClr>
                        <a:buSzPts val="1100"/>
                        <a:buFont typeface="Arial"/>
                        <a:buNone/>
                      </a:pPr>
                      <a:r>
                        <a:rPr lang="en" sz="1100">
                          <a:latin typeface="Times New Roman"/>
                          <a:ea typeface="Times New Roman"/>
                          <a:cs typeface="Times New Roman"/>
                          <a:sym typeface="Times New Roman"/>
                        </a:rPr>
                        <a:t>2023, IEEE Transactions on Network and Service Management.</a:t>
                      </a:r>
                      <a:endParaRPr sz="700" u="none" strike="noStrike" cap="none"/>
                    </a:p>
                  </a:txBody>
                  <a:tcPr marL="45725" marR="45725" marT="45725" marB="457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41818"/>
                        </a:lnSpc>
                        <a:spcBef>
                          <a:spcPts val="0"/>
                        </a:spcBef>
                        <a:spcAft>
                          <a:spcPts val="0"/>
                        </a:spcAft>
                        <a:buClr>
                          <a:srgbClr val="000000"/>
                        </a:buClr>
                        <a:buSzPts val="1100"/>
                        <a:buFont typeface="Arial"/>
                        <a:buNone/>
                      </a:pPr>
                      <a:r>
                        <a:rPr lang="en" sz="1100">
                          <a:latin typeface="Times New Roman"/>
                          <a:ea typeface="Times New Roman"/>
                          <a:cs typeface="Times New Roman"/>
                          <a:sym typeface="Times New Roman"/>
                        </a:rPr>
                        <a:t>Utilizes blockchain for secure, transparent, and decentralized resource trading, preventing data tampering and fraud while offering a verifiable record of resource allocation.</a:t>
                      </a:r>
                      <a:endParaRPr sz="1100" u="none" strike="noStrike" cap="none"/>
                    </a:p>
                  </a:txBody>
                  <a:tcPr marL="45725" marR="45725" marT="45725" marB="457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0"/>
                        </a:spcAft>
                        <a:buNone/>
                      </a:pPr>
                      <a:r>
                        <a:rPr lang="en" sz="1100">
                          <a:latin typeface="Times New Roman"/>
                          <a:ea typeface="Times New Roman"/>
                          <a:cs typeface="Times New Roman"/>
                          <a:sym typeface="Times New Roman"/>
                        </a:rPr>
                        <a:t>Performance degrades under high network traffic.</a:t>
                      </a:r>
                      <a:endParaRPr sz="1100">
                        <a:latin typeface="Times New Roman"/>
                        <a:ea typeface="Times New Roman"/>
                        <a:cs typeface="Times New Roman"/>
                        <a:sym typeface="Times New Roman"/>
                      </a:endParaRPr>
                    </a:p>
                    <a:p>
                      <a:pPr marL="0" marR="0" lvl="0" indent="0" algn="just" rtl="0">
                        <a:lnSpc>
                          <a:spcPct val="134681"/>
                        </a:lnSpc>
                        <a:spcBef>
                          <a:spcPts val="1200"/>
                        </a:spcBef>
                        <a:spcAft>
                          <a:spcPts val="0"/>
                        </a:spcAft>
                        <a:buClr>
                          <a:srgbClr val="000000"/>
                        </a:buClr>
                        <a:buSzPts val="1100"/>
                        <a:buFont typeface="Arial"/>
                        <a:buNone/>
                      </a:pPr>
                      <a:endParaRPr sz="1100">
                        <a:latin typeface="Times New Roman"/>
                        <a:ea typeface="Times New Roman"/>
                        <a:cs typeface="Times New Roman"/>
                        <a:sym typeface="Times New Roman"/>
                      </a:endParaRPr>
                    </a:p>
                  </a:txBody>
                  <a:tcPr marL="45725" marR="45725" marT="45725" marB="457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p44"/>
          <p:cNvSpPr txBox="1"/>
          <p:nvPr/>
        </p:nvSpPr>
        <p:spPr>
          <a:xfrm>
            <a:off x="357413" y="443113"/>
            <a:ext cx="8429250" cy="387750"/>
          </a:xfrm>
          <a:prstGeom prst="rect">
            <a:avLst/>
          </a:prstGeom>
          <a:noFill/>
          <a:ln>
            <a:noFill/>
          </a:ln>
        </p:spPr>
        <p:txBody>
          <a:bodyPr spcFirstLastPara="1" wrap="square" lIns="0" tIns="0" rIns="0" bIns="0" anchor="t" anchorCtr="0">
            <a:spAutoFit/>
          </a:bodyPr>
          <a:lstStyle/>
          <a:p>
            <a:pPr marL="0" marR="0" lvl="0" indent="0" algn="l" rtl="0">
              <a:lnSpc>
                <a:spcPct val="120003"/>
              </a:lnSpc>
              <a:spcBef>
                <a:spcPts val="0"/>
              </a:spcBef>
              <a:spcAft>
                <a:spcPts val="0"/>
              </a:spcAft>
              <a:buClr>
                <a:srgbClr val="000000"/>
              </a:buClr>
              <a:buSzPts val="2500"/>
              <a:buFont typeface="Arial"/>
              <a:buNone/>
            </a:pPr>
            <a:r>
              <a:rPr lang="en" sz="2500" b="0" i="0" u="none" strike="noStrike" cap="none">
                <a:solidFill>
                  <a:srgbClr val="FF0000"/>
                </a:solidFill>
                <a:latin typeface="Times New Roman"/>
                <a:ea typeface="Times New Roman"/>
                <a:cs typeface="Times New Roman"/>
                <a:sym typeface="Times New Roman"/>
              </a:rPr>
              <a:t>Cont’d</a:t>
            </a:r>
            <a:endParaRPr sz="700" b="0" i="0" u="none" strike="noStrike" cap="none">
              <a:solidFill>
                <a:srgbClr val="000000"/>
              </a:solidFill>
              <a:latin typeface="Arial"/>
              <a:ea typeface="Arial"/>
              <a:cs typeface="Arial"/>
              <a:sym typeface="Arial"/>
            </a:endParaRPr>
          </a:p>
        </p:txBody>
      </p:sp>
      <p:grpSp>
        <p:nvGrpSpPr>
          <p:cNvPr id="292" name="Google Shape;292;p44"/>
          <p:cNvGrpSpPr/>
          <p:nvPr/>
        </p:nvGrpSpPr>
        <p:grpSpPr>
          <a:xfrm>
            <a:off x="323811" y="1006238"/>
            <a:ext cx="8513349" cy="26336"/>
            <a:chOff x="0" y="0"/>
            <a:chExt cx="22702265" cy="70231"/>
          </a:xfrm>
        </p:grpSpPr>
        <p:sp>
          <p:nvSpPr>
            <p:cNvPr id="293" name="Google Shape;293;p44"/>
            <p:cNvSpPr/>
            <p:nvPr/>
          </p:nvSpPr>
          <p:spPr>
            <a:xfrm>
              <a:off x="12700" y="12700"/>
              <a:ext cx="22676865" cy="44831"/>
            </a:xfrm>
            <a:custGeom>
              <a:avLst/>
              <a:gdLst/>
              <a:ahLst/>
              <a:cxnLst/>
              <a:rect l="l" t="t" r="r" b="b"/>
              <a:pathLst>
                <a:path w="22676865" h="44831" extrusionOk="0">
                  <a:moveTo>
                    <a:pt x="0" y="0"/>
                  </a:moveTo>
                  <a:lnTo>
                    <a:pt x="22676865" y="0"/>
                  </a:lnTo>
                  <a:lnTo>
                    <a:pt x="22676865" y="44831"/>
                  </a:lnTo>
                  <a:lnTo>
                    <a:pt x="0" y="44831"/>
                  </a:lnTo>
                  <a:close/>
                </a:path>
              </a:pathLst>
            </a:custGeom>
            <a:solidFill>
              <a:srgbClr val="000000"/>
            </a:solidFill>
            <a:ln>
              <a:noFill/>
            </a:ln>
          </p:spPr>
        </p:sp>
        <p:sp>
          <p:nvSpPr>
            <p:cNvPr id="294" name="Google Shape;294;p44"/>
            <p:cNvSpPr/>
            <p:nvPr/>
          </p:nvSpPr>
          <p:spPr>
            <a:xfrm>
              <a:off x="0" y="0"/>
              <a:ext cx="22702265" cy="70231"/>
            </a:xfrm>
            <a:custGeom>
              <a:avLst/>
              <a:gdLst/>
              <a:ahLst/>
              <a:cxnLst/>
              <a:rect l="l" t="t" r="r" b="b"/>
              <a:pathLst>
                <a:path w="22702265" h="70231" extrusionOk="0">
                  <a:moveTo>
                    <a:pt x="12700" y="0"/>
                  </a:moveTo>
                  <a:lnTo>
                    <a:pt x="22689565" y="0"/>
                  </a:lnTo>
                  <a:cubicBezTo>
                    <a:pt x="22696551" y="0"/>
                    <a:pt x="22702265" y="5715"/>
                    <a:pt x="22702265" y="12700"/>
                  </a:cubicBezTo>
                  <a:lnTo>
                    <a:pt x="22702265" y="57531"/>
                  </a:lnTo>
                  <a:cubicBezTo>
                    <a:pt x="22702265" y="64516"/>
                    <a:pt x="22696551" y="70231"/>
                    <a:pt x="22689565" y="70231"/>
                  </a:cubicBezTo>
                  <a:lnTo>
                    <a:pt x="12700" y="70231"/>
                  </a:lnTo>
                  <a:cubicBezTo>
                    <a:pt x="5715" y="70231"/>
                    <a:pt x="0" y="64516"/>
                    <a:pt x="0" y="57531"/>
                  </a:cubicBezTo>
                  <a:lnTo>
                    <a:pt x="0" y="12700"/>
                  </a:lnTo>
                  <a:cubicBezTo>
                    <a:pt x="0" y="5715"/>
                    <a:pt x="5715" y="0"/>
                    <a:pt x="12700" y="0"/>
                  </a:cubicBezTo>
                  <a:moveTo>
                    <a:pt x="12700" y="25400"/>
                  </a:moveTo>
                  <a:lnTo>
                    <a:pt x="12700" y="12700"/>
                  </a:lnTo>
                  <a:lnTo>
                    <a:pt x="25400" y="12700"/>
                  </a:lnTo>
                  <a:lnTo>
                    <a:pt x="25400" y="57531"/>
                  </a:lnTo>
                  <a:lnTo>
                    <a:pt x="12700" y="57531"/>
                  </a:lnTo>
                  <a:lnTo>
                    <a:pt x="12700" y="44831"/>
                  </a:lnTo>
                  <a:lnTo>
                    <a:pt x="22689565" y="44831"/>
                  </a:lnTo>
                  <a:lnTo>
                    <a:pt x="22689565" y="57531"/>
                  </a:lnTo>
                  <a:lnTo>
                    <a:pt x="22676865" y="57531"/>
                  </a:lnTo>
                  <a:lnTo>
                    <a:pt x="22676865" y="12700"/>
                  </a:lnTo>
                  <a:lnTo>
                    <a:pt x="22689565" y="12700"/>
                  </a:lnTo>
                  <a:lnTo>
                    <a:pt x="22689565" y="25400"/>
                  </a:lnTo>
                  <a:lnTo>
                    <a:pt x="12700" y="25400"/>
                  </a:lnTo>
                  <a:close/>
                </a:path>
              </a:pathLst>
            </a:custGeom>
            <a:solidFill>
              <a:srgbClr val="595959"/>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grpSp>
      <p:graphicFrame>
        <p:nvGraphicFramePr>
          <p:cNvPr id="295" name="Google Shape;295;p44"/>
          <p:cNvGraphicFramePr/>
          <p:nvPr/>
        </p:nvGraphicFramePr>
        <p:xfrm>
          <a:off x="321815" y="1009650"/>
          <a:ext cx="8483575" cy="3976675"/>
        </p:xfrm>
        <a:graphic>
          <a:graphicData uri="http://schemas.openxmlformats.org/drawingml/2006/table">
            <a:tbl>
              <a:tblPr>
                <a:noFill/>
                <a:tableStyleId>{9800631B-2CCE-4A54-A7E5-EAA35D69E709}</a:tableStyleId>
              </a:tblPr>
              <a:tblGrid>
                <a:gridCol w="287775">
                  <a:extLst>
                    <a:ext uri="{9D8B030D-6E8A-4147-A177-3AD203B41FA5}">
                      <a16:colId xmlns:a16="http://schemas.microsoft.com/office/drawing/2014/main" val="20000"/>
                    </a:ext>
                  </a:extLst>
                </a:gridCol>
                <a:gridCol w="1822975">
                  <a:extLst>
                    <a:ext uri="{9D8B030D-6E8A-4147-A177-3AD203B41FA5}">
                      <a16:colId xmlns:a16="http://schemas.microsoft.com/office/drawing/2014/main" val="20001"/>
                    </a:ext>
                  </a:extLst>
                </a:gridCol>
                <a:gridCol w="1550200">
                  <a:extLst>
                    <a:ext uri="{9D8B030D-6E8A-4147-A177-3AD203B41FA5}">
                      <a16:colId xmlns:a16="http://schemas.microsoft.com/office/drawing/2014/main" val="20002"/>
                    </a:ext>
                  </a:extLst>
                </a:gridCol>
                <a:gridCol w="2796475">
                  <a:extLst>
                    <a:ext uri="{9D8B030D-6E8A-4147-A177-3AD203B41FA5}">
                      <a16:colId xmlns:a16="http://schemas.microsoft.com/office/drawing/2014/main" val="20003"/>
                    </a:ext>
                  </a:extLst>
                </a:gridCol>
                <a:gridCol w="2026150">
                  <a:extLst>
                    <a:ext uri="{9D8B030D-6E8A-4147-A177-3AD203B41FA5}">
                      <a16:colId xmlns:a16="http://schemas.microsoft.com/office/drawing/2014/main" val="20004"/>
                    </a:ext>
                  </a:extLst>
                </a:gridCol>
              </a:tblGrid>
              <a:tr h="2207675">
                <a:tc>
                  <a:txBody>
                    <a:bodyPr/>
                    <a:lstStyle/>
                    <a:p>
                      <a:pPr marL="0" marR="0" lvl="0" indent="0" algn="l" rtl="0">
                        <a:lnSpc>
                          <a:spcPct val="152681"/>
                        </a:lnSpc>
                        <a:spcBef>
                          <a:spcPts val="0"/>
                        </a:spcBef>
                        <a:spcAft>
                          <a:spcPts val="0"/>
                        </a:spcAft>
                        <a:buClr>
                          <a:srgbClr val="000000"/>
                        </a:buClr>
                        <a:buSzPts val="1100"/>
                        <a:buFont typeface="Arial"/>
                        <a:buNone/>
                      </a:pPr>
                      <a:r>
                        <a:rPr lang="en" sz="1100" u="none" strike="noStrike" cap="none">
                          <a:solidFill>
                            <a:srgbClr val="000000"/>
                          </a:solidFill>
                          <a:latin typeface="Times New Roman"/>
                          <a:ea typeface="Times New Roman"/>
                          <a:cs typeface="Times New Roman"/>
                          <a:sym typeface="Times New Roman"/>
                        </a:rPr>
                        <a:t>7.</a:t>
                      </a:r>
                      <a:endParaRPr sz="1100" u="none" strike="noStrike" cap="none"/>
                    </a:p>
                  </a:txBody>
                  <a:tcPr marL="45725" marR="45725" marT="45725" marB="457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just" rtl="0">
                        <a:lnSpc>
                          <a:spcPct val="134681"/>
                        </a:lnSpc>
                        <a:spcBef>
                          <a:spcPts val="0"/>
                        </a:spcBef>
                        <a:spcAft>
                          <a:spcPts val="0"/>
                        </a:spcAft>
                        <a:buClr>
                          <a:srgbClr val="000000"/>
                        </a:buClr>
                        <a:buSzPts val="1100"/>
                        <a:buFont typeface="Arial"/>
                        <a:buNone/>
                      </a:pPr>
                      <a:r>
                        <a:rPr lang="en" sz="1100">
                          <a:solidFill>
                            <a:srgbClr val="222222"/>
                          </a:solidFill>
                          <a:latin typeface="Times New Roman"/>
                          <a:ea typeface="Times New Roman"/>
                          <a:cs typeface="Times New Roman"/>
                          <a:sym typeface="Times New Roman"/>
                        </a:rPr>
                        <a:t>Deep Reinforcement Learning for Edge Computing Resource Allocation in Blockchain Network Slicing Broker Framework by Y. Gong, S. Sun, Y. Wei, and M. Song.</a:t>
                      </a:r>
                      <a:endParaRPr sz="700" u="none" strike="noStrike" cap="none"/>
                    </a:p>
                  </a:txBody>
                  <a:tcPr marL="45725" marR="45725" marT="45725" marB="457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just" rtl="0">
                        <a:lnSpc>
                          <a:spcPct val="134681"/>
                        </a:lnSpc>
                        <a:spcBef>
                          <a:spcPts val="0"/>
                        </a:spcBef>
                        <a:spcAft>
                          <a:spcPts val="0"/>
                        </a:spcAft>
                        <a:buClr>
                          <a:srgbClr val="000000"/>
                        </a:buClr>
                        <a:buSzPts val="1100"/>
                        <a:buFont typeface="Arial"/>
                        <a:buNone/>
                      </a:pPr>
                      <a:r>
                        <a:rPr lang="en" sz="1100">
                          <a:latin typeface="Times New Roman"/>
                          <a:ea typeface="Times New Roman"/>
                          <a:cs typeface="Times New Roman"/>
                          <a:sym typeface="Times New Roman"/>
                        </a:rPr>
                        <a:t>2021, IEEE Vehicular Technology Conference.</a:t>
                      </a:r>
                      <a:endParaRPr sz="1100" u="none" strike="noStrike" cap="none"/>
                    </a:p>
                  </a:txBody>
                  <a:tcPr marL="45725" marR="45725" marT="45725" marB="457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41818"/>
                        </a:lnSpc>
                        <a:spcBef>
                          <a:spcPts val="0"/>
                        </a:spcBef>
                        <a:spcAft>
                          <a:spcPts val="0"/>
                        </a:spcAft>
                        <a:buClr>
                          <a:srgbClr val="000000"/>
                        </a:buClr>
                        <a:buSzPts val="1100"/>
                        <a:buFont typeface="Arial"/>
                        <a:buNone/>
                      </a:pPr>
                      <a:r>
                        <a:rPr lang="en" sz="1100">
                          <a:latin typeface="Times New Roman"/>
                          <a:ea typeface="Times New Roman"/>
                          <a:cs typeface="Times New Roman"/>
                          <a:sym typeface="Times New Roman"/>
                        </a:rPr>
                        <a:t> Introduces a reinforcement learning framework for resource allocation in blockchain-based slicing.</a:t>
                      </a:r>
                      <a:endParaRPr sz="1100" u="none" strike="noStrike" cap="none"/>
                    </a:p>
                  </a:txBody>
                  <a:tcPr marL="45725" marR="45725" marT="45725" marB="457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just" rtl="0">
                        <a:lnSpc>
                          <a:spcPct val="134681"/>
                        </a:lnSpc>
                        <a:spcBef>
                          <a:spcPts val="0"/>
                        </a:spcBef>
                        <a:spcAft>
                          <a:spcPts val="0"/>
                        </a:spcAft>
                        <a:buClr>
                          <a:srgbClr val="000000"/>
                        </a:buClr>
                        <a:buSzPts val="1100"/>
                        <a:buFont typeface="Arial"/>
                        <a:buNone/>
                      </a:pPr>
                      <a:r>
                        <a:rPr lang="en" sz="1100">
                          <a:latin typeface="Times New Roman"/>
                          <a:ea typeface="Times New Roman"/>
                          <a:cs typeface="Times New Roman"/>
                          <a:sym typeface="Times New Roman"/>
                        </a:rPr>
                        <a:t>Requires significant computational power for real-time applications.</a:t>
                      </a:r>
                      <a:endParaRPr sz="1100" u="none" strike="noStrike" cap="none">
                        <a:solidFill>
                          <a:srgbClr val="000000"/>
                        </a:solidFill>
                        <a:latin typeface="Times New Roman"/>
                        <a:ea typeface="Times New Roman"/>
                        <a:cs typeface="Times New Roman"/>
                        <a:sym typeface="Times New Roman"/>
                      </a:endParaRPr>
                    </a:p>
                  </a:txBody>
                  <a:tcPr marL="45725" marR="45725" marT="45725" marB="457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1769000">
                <a:tc>
                  <a:txBody>
                    <a:bodyPr/>
                    <a:lstStyle/>
                    <a:p>
                      <a:pPr marL="0" marR="0" lvl="0" indent="0" algn="l" rtl="0">
                        <a:lnSpc>
                          <a:spcPct val="152681"/>
                        </a:lnSpc>
                        <a:spcBef>
                          <a:spcPts val="0"/>
                        </a:spcBef>
                        <a:spcAft>
                          <a:spcPts val="0"/>
                        </a:spcAft>
                        <a:buClr>
                          <a:srgbClr val="000000"/>
                        </a:buClr>
                        <a:buSzPts val="1100"/>
                        <a:buFont typeface="Arial"/>
                        <a:buNone/>
                      </a:pPr>
                      <a:r>
                        <a:rPr lang="en" sz="1100" u="none" strike="noStrike" cap="none">
                          <a:solidFill>
                            <a:srgbClr val="000000"/>
                          </a:solidFill>
                          <a:latin typeface="Times New Roman"/>
                          <a:ea typeface="Times New Roman"/>
                          <a:cs typeface="Times New Roman"/>
                          <a:sym typeface="Times New Roman"/>
                        </a:rPr>
                        <a:t>8.</a:t>
                      </a:r>
                      <a:endParaRPr sz="1100" u="none" strike="noStrike" cap="none"/>
                    </a:p>
                  </a:txBody>
                  <a:tcPr marL="45725" marR="45725" marT="45725" marB="457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just" rtl="0">
                        <a:lnSpc>
                          <a:spcPct val="134681"/>
                        </a:lnSpc>
                        <a:spcBef>
                          <a:spcPts val="0"/>
                        </a:spcBef>
                        <a:spcAft>
                          <a:spcPts val="0"/>
                        </a:spcAft>
                        <a:buClr>
                          <a:srgbClr val="000000"/>
                        </a:buClr>
                        <a:buSzPts val="1100"/>
                        <a:buFont typeface="Arial"/>
                        <a:buNone/>
                      </a:pPr>
                      <a:r>
                        <a:rPr lang="en" sz="1100">
                          <a:solidFill>
                            <a:srgbClr val="222222"/>
                          </a:solidFill>
                          <a:latin typeface="Times New Roman"/>
                          <a:ea typeface="Times New Roman"/>
                          <a:cs typeface="Times New Roman"/>
                          <a:sym typeface="Times New Roman"/>
                        </a:rPr>
                        <a:t>IIoT-MEC: A Novel Mobile Edge Computing Framework for 5G-enabled IIoT by X. Hou, Z. Ren, K. Yang, C. Chen, H. Zhang, and Y. Xiao.</a:t>
                      </a:r>
                      <a:endParaRPr sz="700" u="none" strike="noStrike" cap="none"/>
                    </a:p>
                  </a:txBody>
                  <a:tcPr marL="45725" marR="45725" marT="45725" marB="457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just" rtl="0">
                        <a:lnSpc>
                          <a:spcPct val="124363"/>
                        </a:lnSpc>
                        <a:spcBef>
                          <a:spcPts val="0"/>
                        </a:spcBef>
                        <a:spcAft>
                          <a:spcPts val="0"/>
                        </a:spcAft>
                        <a:buClr>
                          <a:srgbClr val="000000"/>
                        </a:buClr>
                        <a:buSzPts val="1100"/>
                        <a:buFont typeface="Arial"/>
                        <a:buNone/>
                      </a:pPr>
                      <a:r>
                        <a:rPr lang="en" sz="1100">
                          <a:latin typeface="Times New Roman"/>
                          <a:ea typeface="Times New Roman"/>
                          <a:cs typeface="Times New Roman"/>
                          <a:sym typeface="Times New Roman"/>
                        </a:rPr>
                        <a:t>2019, IEEE Wireless Communications and Networking Conference.</a:t>
                      </a:r>
                      <a:endParaRPr sz="1100" u="none" strike="noStrike" cap="none"/>
                    </a:p>
                  </a:txBody>
                  <a:tcPr marL="45725" marR="45725" marT="45725" marB="457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41818"/>
                        </a:lnSpc>
                        <a:spcBef>
                          <a:spcPts val="0"/>
                        </a:spcBef>
                        <a:spcAft>
                          <a:spcPts val="0"/>
                        </a:spcAft>
                        <a:buClr>
                          <a:srgbClr val="000000"/>
                        </a:buClr>
                        <a:buSzPts val="1100"/>
                        <a:buFont typeface="Arial"/>
                        <a:buNone/>
                      </a:pPr>
                      <a:r>
                        <a:rPr lang="en" sz="1100">
                          <a:latin typeface="Times New Roman"/>
                          <a:ea typeface="Times New Roman"/>
                          <a:cs typeface="Times New Roman"/>
                          <a:sym typeface="Times New Roman"/>
                        </a:rPr>
                        <a:t>Proposes a MEC framework for 5G-enabled Industrial IoT.</a:t>
                      </a:r>
                      <a:endParaRPr sz="1100" u="none" strike="noStrike" cap="none"/>
                    </a:p>
                  </a:txBody>
                  <a:tcPr marL="45725" marR="45725" marT="45725" marB="457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0"/>
                        </a:spcAft>
                        <a:buNone/>
                      </a:pPr>
                      <a:r>
                        <a:rPr lang="en" sz="1100">
                          <a:latin typeface="Times New Roman"/>
                          <a:ea typeface="Times New Roman"/>
                          <a:cs typeface="Times New Roman"/>
                          <a:sym typeface="Times New Roman"/>
                        </a:rPr>
                        <a:t>Lacks scalability for larger industrial networks.</a:t>
                      </a:r>
                      <a:endParaRPr sz="1100">
                        <a:latin typeface="Times New Roman"/>
                        <a:ea typeface="Times New Roman"/>
                        <a:cs typeface="Times New Roman"/>
                        <a:sym typeface="Times New Roman"/>
                      </a:endParaRPr>
                    </a:p>
                    <a:p>
                      <a:pPr marL="0" marR="0" lvl="0" indent="0" algn="just" rtl="0">
                        <a:lnSpc>
                          <a:spcPct val="145045"/>
                        </a:lnSpc>
                        <a:spcBef>
                          <a:spcPts val="1200"/>
                        </a:spcBef>
                        <a:spcAft>
                          <a:spcPts val="0"/>
                        </a:spcAft>
                        <a:buClr>
                          <a:srgbClr val="000000"/>
                        </a:buClr>
                        <a:buSzPts val="1100"/>
                        <a:buFont typeface="Arial"/>
                        <a:buNone/>
                      </a:pPr>
                      <a:endParaRPr sz="1100">
                        <a:latin typeface="Times New Roman"/>
                        <a:ea typeface="Times New Roman"/>
                        <a:cs typeface="Times New Roman"/>
                        <a:sym typeface="Times New Roman"/>
                      </a:endParaRPr>
                    </a:p>
                  </a:txBody>
                  <a:tcPr marL="45725" marR="45725" marT="45725" marB="457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p45"/>
          <p:cNvSpPr txBox="1"/>
          <p:nvPr/>
        </p:nvSpPr>
        <p:spPr>
          <a:xfrm>
            <a:off x="357413" y="443113"/>
            <a:ext cx="8429100" cy="846600"/>
          </a:xfrm>
          <a:prstGeom prst="rect">
            <a:avLst/>
          </a:prstGeom>
          <a:noFill/>
          <a:ln>
            <a:noFill/>
          </a:ln>
        </p:spPr>
        <p:txBody>
          <a:bodyPr spcFirstLastPara="1" wrap="square" lIns="0" tIns="0" rIns="0" bIns="0" anchor="t" anchorCtr="0">
            <a:spAutoFit/>
          </a:bodyPr>
          <a:lstStyle/>
          <a:p>
            <a:pPr marL="0" marR="0" lvl="0" indent="0" algn="l" rtl="0">
              <a:lnSpc>
                <a:spcPct val="120003"/>
              </a:lnSpc>
              <a:spcBef>
                <a:spcPts val="0"/>
              </a:spcBef>
              <a:spcAft>
                <a:spcPts val="0"/>
              </a:spcAft>
              <a:buNone/>
            </a:pPr>
            <a:r>
              <a:rPr lang="en" sz="2500" b="0" i="0" u="none" strike="noStrike" cap="none">
                <a:solidFill>
                  <a:srgbClr val="FF0000"/>
                </a:solidFill>
                <a:latin typeface="Times New Roman"/>
                <a:ea typeface="Times New Roman"/>
                <a:cs typeface="Times New Roman"/>
                <a:sym typeface="Times New Roman"/>
              </a:rPr>
              <a:t>Drawbacks of existing system: </a:t>
            </a:r>
            <a:endParaRPr sz="700"/>
          </a:p>
          <a:p>
            <a:pPr marL="0" marR="0" lvl="0" indent="0" algn="l" rtl="0">
              <a:lnSpc>
                <a:spcPct val="120003"/>
              </a:lnSpc>
              <a:spcBef>
                <a:spcPts val="0"/>
              </a:spcBef>
              <a:spcAft>
                <a:spcPts val="0"/>
              </a:spcAft>
              <a:buNone/>
            </a:pPr>
            <a:endParaRPr sz="2500" b="0" i="0" u="none" strike="noStrike" cap="none">
              <a:solidFill>
                <a:srgbClr val="FF0000"/>
              </a:solidFill>
              <a:latin typeface="Times New Roman"/>
              <a:ea typeface="Times New Roman"/>
              <a:cs typeface="Times New Roman"/>
              <a:sym typeface="Times New Roman"/>
            </a:endParaRPr>
          </a:p>
        </p:txBody>
      </p:sp>
      <p:grpSp>
        <p:nvGrpSpPr>
          <p:cNvPr id="305" name="Google Shape;305;p45"/>
          <p:cNvGrpSpPr/>
          <p:nvPr/>
        </p:nvGrpSpPr>
        <p:grpSpPr>
          <a:xfrm>
            <a:off x="323811" y="1006238"/>
            <a:ext cx="8513349" cy="26337"/>
            <a:chOff x="0" y="0"/>
            <a:chExt cx="22702265" cy="70231"/>
          </a:xfrm>
        </p:grpSpPr>
        <p:sp>
          <p:nvSpPr>
            <p:cNvPr id="306" name="Google Shape;306;p45"/>
            <p:cNvSpPr/>
            <p:nvPr/>
          </p:nvSpPr>
          <p:spPr>
            <a:xfrm>
              <a:off x="12700" y="12700"/>
              <a:ext cx="22676865" cy="44831"/>
            </a:xfrm>
            <a:custGeom>
              <a:avLst/>
              <a:gdLst/>
              <a:ahLst/>
              <a:cxnLst/>
              <a:rect l="l" t="t" r="r" b="b"/>
              <a:pathLst>
                <a:path w="22676865" h="44831" extrusionOk="0">
                  <a:moveTo>
                    <a:pt x="0" y="0"/>
                  </a:moveTo>
                  <a:lnTo>
                    <a:pt x="22676865" y="0"/>
                  </a:lnTo>
                  <a:lnTo>
                    <a:pt x="22676865" y="44831"/>
                  </a:lnTo>
                  <a:lnTo>
                    <a:pt x="0" y="44831"/>
                  </a:lnTo>
                  <a:close/>
                </a:path>
              </a:pathLst>
            </a:custGeom>
            <a:solidFill>
              <a:srgbClr val="000000"/>
            </a:solidFill>
            <a:ln>
              <a:noFill/>
            </a:ln>
          </p:spPr>
        </p:sp>
        <p:sp>
          <p:nvSpPr>
            <p:cNvPr id="307" name="Google Shape;307;p45"/>
            <p:cNvSpPr/>
            <p:nvPr/>
          </p:nvSpPr>
          <p:spPr>
            <a:xfrm>
              <a:off x="0" y="0"/>
              <a:ext cx="22702265" cy="70231"/>
            </a:xfrm>
            <a:custGeom>
              <a:avLst/>
              <a:gdLst/>
              <a:ahLst/>
              <a:cxnLst/>
              <a:rect l="l" t="t" r="r" b="b"/>
              <a:pathLst>
                <a:path w="22702265" h="70231" extrusionOk="0">
                  <a:moveTo>
                    <a:pt x="12700" y="0"/>
                  </a:moveTo>
                  <a:lnTo>
                    <a:pt x="22689565" y="0"/>
                  </a:lnTo>
                  <a:cubicBezTo>
                    <a:pt x="22696551" y="0"/>
                    <a:pt x="22702265" y="5715"/>
                    <a:pt x="22702265" y="12700"/>
                  </a:cubicBezTo>
                  <a:lnTo>
                    <a:pt x="22702265" y="57531"/>
                  </a:lnTo>
                  <a:cubicBezTo>
                    <a:pt x="22702265" y="64516"/>
                    <a:pt x="22696551" y="70231"/>
                    <a:pt x="22689565" y="70231"/>
                  </a:cubicBezTo>
                  <a:lnTo>
                    <a:pt x="12700" y="70231"/>
                  </a:lnTo>
                  <a:cubicBezTo>
                    <a:pt x="5715" y="70231"/>
                    <a:pt x="0" y="64516"/>
                    <a:pt x="0" y="57531"/>
                  </a:cubicBezTo>
                  <a:lnTo>
                    <a:pt x="0" y="12700"/>
                  </a:lnTo>
                  <a:cubicBezTo>
                    <a:pt x="0" y="5715"/>
                    <a:pt x="5715" y="0"/>
                    <a:pt x="12700" y="0"/>
                  </a:cubicBezTo>
                  <a:moveTo>
                    <a:pt x="12700" y="25400"/>
                  </a:moveTo>
                  <a:lnTo>
                    <a:pt x="12700" y="12700"/>
                  </a:lnTo>
                  <a:lnTo>
                    <a:pt x="25400" y="12700"/>
                  </a:lnTo>
                  <a:lnTo>
                    <a:pt x="25400" y="57531"/>
                  </a:lnTo>
                  <a:lnTo>
                    <a:pt x="12700" y="57531"/>
                  </a:lnTo>
                  <a:lnTo>
                    <a:pt x="12700" y="44831"/>
                  </a:lnTo>
                  <a:lnTo>
                    <a:pt x="22689565" y="44831"/>
                  </a:lnTo>
                  <a:lnTo>
                    <a:pt x="22689565" y="57531"/>
                  </a:lnTo>
                  <a:lnTo>
                    <a:pt x="22676865" y="57531"/>
                  </a:lnTo>
                  <a:lnTo>
                    <a:pt x="22676865" y="12700"/>
                  </a:lnTo>
                  <a:lnTo>
                    <a:pt x="22689565" y="12700"/>
                  </a:lnTo>
                  <a:lnTo>
                    <a:pt x="22689565" y="25400"/>
                  </a:lnTo>
                  <a:lnTo>
                    <a:pt x="12700" y="25400"/>
                  </a:lnTo>
                  <a:close/>
                </a:path>
              </a:pathLst>
            </a:custGeom>
            <a:solidFill>
              <a:srgbClr val="595959"/>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grpSp>
      <p:sp>
        <p:nvSpPr>
          <p:cNvPr id="308" name="Google Shape;308;p45"/>
          <p:cNvSpPr/>
          <p:nvPr/>
        </p:nvSpPr>
        <p:spPr>
          <a:xfrm>
            <a:off x="147750" y="142125"/>
            <a:ext cx="8865441" cy="4859226"/>
          </a:xfrm>
          <a:custGeom>
            <a:avLst/>
            <a:gdLst/>
            <a:ahLst/>
            <a:cxnLst/>
            <a:rect l="l" t="t" r="r" b="b"/>
            <a:pathLst>
              <a:path w="23641177" h="12957937" extrusionOk="0">
                <a:moveTo>
                  <a:pt x="25400" y="0"/>
                </a:moveTo>
                <a:lnTo>
                  <a:pt x="23615777" y="0"/>
                </a:lnTo>
                <a:cubicBezTo>
                  <a:pt x="23629747" y="0"/>
                  <a:pt x="23641177" y="11430"/>
                  <a:pt x="23641177" y="25400"/>
                </a:cubicBezTo>
                <a:lnTo>
                  <a:pt x="23641177" y="12932537"/>
                </a:lnTo>
                <a:cubicBezTo>
                  <a:pt x="23641177" y="12946507"/>
                  <a:pt x="23629747" y="12957937"/>
                  <a:pt x="23615777" y="12957937"/>
                </a:cubicBezTo>
                <a:lnTo>
                  <a:pt x="25400" y="12957937"/>
                </a:lnTo>
                <a:cubicBezTo>
                  <a:pt x="11430" y="12957937"/>
                  <a:pt x="0" y="12946507"/>
                  <a:pt x="0" y="12932537"/>
                </a:cubicBezTo>
                <a:lnTo>
                  <a:pt x="0" y="25400"/>
                </a:lnTo>
                <a:cubicBezTo>
                  <a:pt x="0" y="11430"/>
                  <a:pt x="11430" y="0"/>
                  <a:pt x="25400" y="0"/>
                </a:cubicBezTo>
                <a:moveTo>
                  <a:pt x="25400" y="50800"/>
                </a:moveTo>
                <a:lnTo>
                  <a:pt x="25400" y="25400"/>
                </a:lnTo>
                <a:lnTo>
                  <a:pt x="50800" y="25400"/>
                </a:lnTo>
                <a:lnTo>
                  <a:pt x="50800" y="12932537"/>
                </a:lnTo>
                <a:lnTo>
                  <a:pt x="25400" y="12932537"/>
                </a:lnTo>
                <a:lnTo>
                  <a:pt x="25400" y="12907137"/>
                </a:lnTo>
                <a:lnTo>
                  <a:pt x="23615777" y="12907137"/>
                </a:lnTo>
                <a:lnTo>
                  <a:pt x="23615777" y="12932537"/>
                </a:lnTo>
                <a:lnTo>
                  <a:pt x="23590377" y="12932537"/>
                </a:lnTo>
                <a:lnTo>
                  <a:pt x="23590377" y="25400"/>
                </a:lnTo>
                <a:lnTo>
                  <a:pt x="23615777" y="25400"/>
                </a:lnTo>
                <a:lnTo>
                  <a:pt x="23615777" y="50800"/>
                </a:lnTo>
                <a:lnTo>
                  <a:pt x="25400" y="50800"/>
                </a:lnTo>
                <a:close/>
              </a:path>
            </a:pathLst>
          </a:custGeom>
          <a:solidFill>
            <a:srgbClr val="000000"/>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309" name="Google Shape;309;p45"/>
          <p:cNvSpPr txBox="1"/>
          <p:nvPr/>
        </p:nvSpPr>
        <p:spPr>
          <a:xfrm>
            <a:off x="357413" y="1110100"/>
            <a:ext cx="8272200" cy="3256276"/>
          </a:xfrm>
          <a:prstGeom prst="rect">
            <a:avLst/>
          </a:prstGeom>
          <a:noFill/>
          <a:ln>
            <a:noFill/>
          </a:ln>
        </p:spPr>
        <p:txBody>
          <a:bodyPr spcFirstLastPara="1" wrap="square" lIns="0" tIns="0" rIns="0" bIns="0" anchor="t" anchorCtr="0">
            <a:spAutoFit/>
          </a:bodyPr>
          <a:lstStyle/>
          <a:p>
            <a:pPr marL="0" lvl="0" indent="0" algn="l" rtl="0">
              <a:lnSpc>
                <a:spcPct val="115000"/>
              </a:lnSpc>
              <a:spcBef>
                <a:spcPts val="0"/>
              </a:spcBef>
              <a:spcAft>
                <a:spcPts val="0"/>
              </a:spcAft>
              <a:buNone/>
            </a:pPr>
            <a:endParaRPr sz="1800" dirty="0">
              <a:latin typeface="Times New Roman"/>
              <a:ea typeface="Times New Roman"/>
              <a:cs typeface="Times New Roman"/>
              <a:sym typeface="Times New Roman"/>
            </a:endParaRPr>
          </a:p>
          <a:p>
            <a:pPr marL="457200" lvl="1" indent="-368300" algn="l" rtl="0">
              <a:lnSpc>
                <a:spcPct val="115000"/>
              </a:lnSpc>
              <a:spcBef>
                <a:spcPts val="0"/>
              </a:spcBef>
              <a:spcAft>
                <a:spcPts val="0"/>
              </a:spcAft>
              <a:buSzPts val="2200"/>
              <a:buChar char="•"/>
            </a:pPr>
            <a:r>
              <a:rPr lang="en" sz="1800" b="1" dirty="0">
                <a:latin typeface="Times New Roman"/>
                <a:ea typeface="Times New Roman"/>
                <a:cs typeface="Times New Roman"/>
                <a:sym typeface="Times New Roman"/>
              </a:rPr>
              <a:t>Inefficient Resource Allocation:</a:t>
            </a:r>
            <a:r>
              <a:rPr lang="en" sz="1800" dirty="0">
                <a:latin typeface="Times New Roman"/>
                <a:ea typeface="Times New Roman"/>
                <a:cs typeface="Times New Roman"/>
                <a:sym typeface="Times New Roman"/>
              </a:rPr>
              <a:t> Unable to dynamically adjust for varying latency and signal strength, causing wastage.</a:t>
            </a:r>
          </a:p>
          <a:p>
            <a:pPr marL="457200" lvl="1" indent="-368300">
              <a:lnSpc>
                <a:spcPct val="115000"/>
              </a:lnSpc>
              <a:buSzPts val="2200"/>
              <a:buFont typeface="Arial"/>
              <a:buChar char="•"/>
            </a:pPr>
            <a:r>
              <a:rPr lang="en-US" sz="1800" b="1" dirty="0">
                <a:latin typeface="Times New Roman"/>
                <a:ea typeface="Times New Roman"/>
                <a:cs typeface="Times New Roman"/>
                <a:sym typeface="Times New Roman"/>
              </a:rPr>
              <a:t>Limited Automation: </a:t>
            </a:r>
            <a:r>
              <a:rPr lang="en-US" sz="1800" dirty="0">
                <a:latin typeface="Times New Roman"/>
                <a:ea typeface="Times New Roman"/>
                <a:cs typeface="Times New Roman"/>
                <a:sym typeface="Times New Roman"/>
              </a:rPr>
              <a:t>Requires manual intervention for resource management, leading to delays and errors.</a:t>
            </a:r>
            <a:endParaRPr sz="1800" dirty="0">
              <a:latin typeface="Times New Roman"/>
              <a:ea typeface="Times New Roman"/>
              <a:cs typeface="Times New Roman"/>
              <a:sym typeface="Times New Roman"/>
            </a:endParaRPr>
          </a:p>
          <a:p>
            <a:pPr marL="457200" lvl="1" indent="-368300" algn="l" rtl="0">
              <a:lnSpc>
                <a:spcPct val="115000"/>
              </a:lnSpc>
              <a:spcBef>
                <a:spcPts val="0"/>
              </a:spcBef>
              <a:spcAft>
                <a:spcPts val="0"/>
              </a:spcAft>
              <a:buSzPts val="2200"/>
              <a:buChar char="•"/>
            </a:pPr>
            <a:r>
              <a:rPr lang="en" sz="1800" b="1" dirty="0">
                <a:latin typeface="Times New Roman"/>
                <a:ea typeface="Times New Roman"/>
                <a:cs typeface="Times New Roman"/>
                <a:sym typeface="Times New Roman"/>
              </a:rPr>
              <a:t>Security Issues:</a:t>
            </a:r>
            <a:r>
              <a:rPr lang="en" sz="1800" dirty="0">
                <a:latin typeface="Times New Roman"/>
                <a:ea typeface="Times New Roman"/>
                <a:cs typeface="Times New Roman"/>
                <a:sym typeface="Times New Roman"/>
              </a:rPr>
              <a:t> Lack of security in decentralized resource management, increasing vulnerability to attacks.</a:t>
            </a:r>
            <a:endParaRPr sz="1800" dirty="0">
              <a:latin typeface="Times New Roman"/>
              <a:ea typeface="Times New Roman"/>
              <a:cs typeface="Times New Roman"/>
              <a:sym typeface="Times New Roman"/>
            </a:endParaRPr>
          </a:p>
          <a:p>
            <a:pPr marL="457200" lvl="1" indent="-368300" algn="l" rtl="0">
              <a:lnSpc>
                <a:spcPct val="115000"/>
              </a:lnSpc>
              <a:spcBef>
                <a:spcPts val="0"/>
              </a:spcBef>
              <a:spcAft>
                <a:spcPts val="0"/>
              </a:spcAft>
              <a:buSzPts val="2200"/>
              <a:buChar char="•"/>
            </a:pPr>
            <a:r>
              <a:rPr lang="en" sz="1800" b="1" dirty="0">
                <a:latin typeface="Times New Roman"/>
                <a:ea typeface="Times New Roman"/>
                <a:cs typeface="Times New Roman"/>
                <a:sym typeface="Times New Roman"/>
              </a:rPr>
              <a:t>Lack of Transparency:</a:t>
            </a:r>
            <a:r>
              <a:rPr lang="en" sz="1800" dirty="0">
                <a:latin typeface="Times New Roman"/>
                <a:ea typeface="Times New Roman"/>
                <a:cs typeface="Times New Roman"/>
                <a:sym typeface="Times New Roman"/>
              </a:rPr>
              <a:t> No clear tracking of resource allocation, affecting trust and service efficiency.</a:t>
            </a:r>
            <a:endParaRPr sz="1800" dirty="0">
              <a:latin typeface="Times New Roman"/>
              <a:ea typeface="Times New Roman"/>
              <a:cs typeface="Times New Roman"/>
              <a:sym typeface="Times New Roman"/>
            </a:endParaRPr>
          </a:p>
          <a:p>
            <a:pPr marL="457200" marR="0" lvl="0" indent="-228600" algn="l" rtl="0">
              <a:lnSpc>
                <a:spcPct val="115000"/>
              </a:lnSpc>
              <a:spcBef>
                <a:spcPts val="0"/>
              </a:spcBef>
              <a:spcAft>
                <a:spcPts val="0"/>
              </a:spcAft>
              <a:buNone/>
            </a:pPr>
            <a:endParaRPr sz="2200" dirty="0">
              <a:latin typeface="Times New Roman"/>
              <a:ea typeface="Times New Roman"/>
              <a:cs typeface="Times New Roman"/>
              <a:sym typeface="Times New Roman"/>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46"/>
          <p:cNvSpPr txBox="1"/>
          <p:nvPr/>
        </p:nvSpPr>
        <p:spPr>
          <a:xfrm>
            <a:off x="341913" y="430463"/>
            <a:ext cx="8429100" cy="923330"/>
          </a:xfrm>
          <a:prstGeom prst="rect">
            <a:avLst/>
          </a:prstGeom>
          <a:noFill/>
          <a:ln>
            <a:noFill/>
          </a:ln>
        </p:spPr>
        <p:txBody>
          <a:bodyPr spcFirstLastPara="1" wrap="square" lIns="0" tIns="0" rIns="0" bIns="0" anchor="t" anchorCtr="0">
            <a:spAutoFit/>
          </a:bodyPr>
          <a:lstStyle/>
          <a:p>
            <a:pPr marL="0" lvl="0" indent="0" algn="l" rtl="0">
              <a:lnSpc>
                <a:spcPct val="120004"/>
              </a:lnSpc>
              <a:spcBef>
                <a:spcPts val="0"/>
              </a:spcBef>
              <a:spcAft>
                <a:spcPts val="0"/>
              </a:spcAft>
              <a:buClr>
                <a:schemeClr val="dk1"/>
              </a:buClr>
              <a:buFont typeface="Arial"/>
              <a:buNone/>
            </a:pPr>
            <a:r>
              <a:rPr lang="en" sz="2500" dirty="0">
                <a:solidFill>
                  <a:srgbClr val="FF0000"/>
                </a:solidFill>
                <a:latin typeface="Times New Roman"/>
                <a:ea typeface="Times New Roman"/>
                <a:cs typeface="Times New Roman"/>
                <a:sym typeface="Times New Roman"/>
              </a:rPr>
              <a:t>Dataset Used :</a:t>
            </a:r>
            <a:endParaRPr sz="2500" dirty="0">
              <a:solidFill>
                <a:schemeClr val="dk1"/>
              </a:solidFill>
            </a:endParaRPr>
          </a:p>
          <a:p>
            <a:pPr marL="0" marR="0" lvl="0" indent="0" algn="l" rtl="0">
              <a:lnSpc>
                <a:spcPct val="120004"/>
              </a:lnSpc>
              <a:spcBef>
                <a:spcPts val="0"/>
              </a:spcBef>
              <a:spcAft>
                <a:spcPts val="0"/>
              </a:spcAft>
              <a:buNone/>
            </a:pPr>
            <a:r>
              <a:rPr lang="en" sz="2500" dirty="0">
                <a:solidFill>
                  <a:srgbClr val="FF0000"/>
                </a:solidFill>
                <a:latin typeface="Times New Roman"/>
                <a:ea typeface="Times New Roman"/>
                <a:cs typeface="Times New Roman"/>
                <a:sym typeface="Times New Roman"/>
              </a:rPr>
              <a:t> 	</a:t>
            </a:r>
            <a:endParaRPr sz="2500" dirty="0">
              <a:solidFill>
                <a:srgbClr val="FF0000"/>
              </a:solidFill>
              <a:latin typeface="Times New Roman"/>
              <a:ea typeface="Times New Roman"/>
              <a:cs typeface="Times New Roman"/>
              <a:sym typeface="Times New Roman"/>
            </a:endParaRPr>
          </a:p>
        </p:txBody>
      </p:sp>
      <p:sp>
        <p:nvSpPr>
          <p:cNvPr id="319" name="Google Shape;319;p46"/>
          <p:cNvSpPr txBox="1"/>
          <p:nvPr/>
        </p:nvSpPr>
        <p:spPr>
          <a:xfrm>
            <a:off x="442976" y="1175246"/>
            <a:ext cx="8227200" cy="277200"/>
          </a:xfrm>
          <a:prstGeom prst="rect">
            <a:avLst/>
          </a:prstGeom>
          <a:noFill/>
          <a:ln>
            <a:noFill/>
          </a:ln>
        </p:spPr>
        <p:txBody>
          <a:bodyPr spcFirstLastPara="1" wrap="square" lIns="0" tIns="0" rIns="0" bIns="0" anchor="t" anchorCtr="0">
            <a:spAutoFit/>
          </a:bodyPr>
          <a:lstStyle/>
          <a:p>
            <a:pPr marL="457200" lvl="0" indent="0" algn="just" rtl="0">
              <a:lnSpc>
                <a:spcPct val="140423"/>
              </a:lnSpc>
              <a:spcBef>
                <a:spcPts val="0"/>
              </a:spcBef>
              <a:spcAft>
                <a:spcPts val="0"/>
              </a:spcAft>
              <a:buNone/>
            </a:pPr>
            <a:endParaRPr sz="1800">
              <a:latin typeface="Times New Roman"/>
              <a:ea typeface="Times New Roman"/>
              <a:cs typeface="Times New Roman"/>
              <a:sym typeface="Times New Roman"/>
            </a:endParaRPr>
          </a:p>
        </p:txBody>
      </p:sp>
      <p:grpSp>
        <p:nvGrpSpPr>
          <p:cNvPr id="320" name="Google Shape;320;p46"/>
          <p:cNvGrpSpPr/>
          <p:nvPr/>
        </p:nvGrpSpPr>
        <p:grpSpPr>
          <a:xfrm>
            <a:off x="315336" y="840600"/>
            <a:ext cx="8513349" cy="26337"/>
            <a:chOff x="0" y="0"/>
            <a:chExt cx="22702265" cy="70231"/>
          </a:xfrm>
        </p:grpSpPr>
        <p:sp>
          <p:nvSpPr>
            <p:cNvPr id="321" name="Google Shape;321;p46"/>
            <p:cNvSpPr/>
            <p:nvPr/>
          </p:nvSpPr>
          <p:spPr>
            <a:xfrm>
              <a:off x="12700" y="12700"/>
              <a:ext cx="22676865" cy="44831"/>
            </a:xfrm>
            <a:custGeom>
              <a:avLst/>
              <a:gdLst/>
              <a:ahLst/>
              <a:cxnLst/>
              <a:rect l="l" t="t" r="r" b="b"/>
              <a:pathLst>
                <a:path w="22676865" h="44831" extrusionOk="0">
                  <a:moveTo>
                    <a:pt x="0" y="0"/>
                  </a:moveTo>
                  <a:lnTo>
                    <a:pt x="22676865" y="0"/>
                  </a:lnTo>
                  <a:lnTo>
                    <a:pt x="22676865" y="44831"/>
                  </a:lnTo>
                  <a:lnTo>
                    <a:pt x="0" y="44831"/>
                  </a:lnTo>
                  <a:close/>
                </a:path>
              </a:pathLst>
            </a:custGeom>
            <a:solidFill>
              <a:srgbClr val="000000"/>
            </a:solidFill>
            <a:ln>
              <a:noFill/>
            </a:ln>
          </p:spPr>
        </p:sp>
        <p:sp>
          <p:nvSpPr>
            <p:cNvPr id="322" name="Google Shape;322;p46"/>
            <p:cNvSpPr/>
            <p:nvPr/>
          </p:nvSpPr>
          <p:spPr>
            <a:xfrm>
              <a:off x="0" y="0"/>
              <a:ext cx="22702265" cy="70231"/>
            </a:xfrm>
            <a:custGeom>
              <a:avLst/>
              <a:gdLst/>
              <a:ahLst/>
              <a:cxnLst/>
              <a:rect l="l" t="t" r="r" b="b"/>
              <a:pathLst>
                <a:path w="22702265" h="70231" extrusionOk="0">
                  <a:moveTo>
                    <a:pt x="12700" y="0"/>
                  </a:moveTo>
                  <a:lnTo>
                    <a:pt x="22689565" y="0"/>
                  </a:lnTo>
                  <a:cubicBezTo>
                    <a:pt x="22696551" y="0"/>
                    <a:pt x="22702265" y="5715"/>
                    <a:pt x="22702265" y="12700"/>
                  </a:cubicBezTo>
                  <a:lnTo>
                    <a:pt x="22702265" y="57531"/>
                  </a:lnTo>
                  <a:cubicBezTo>
                    <a:pt x="22702265" y="64516"/>
                    <a:pt x="22696551" y="70231"/>
                    <a:pt x="22689565" y="70231"/>
                  </a:cubicBezTo>
                  <a:lnTo>
                    <a:pt x="12700" y="70231"/>
                  </a:lnTo>
                  <a:cubicBezTo>
                    <a:pt x="5715" y="70231"/>
                    <a:pt x="0" y="64516"/>
                    <a:pt x="0" y="57531"/>
                  </a:cubicBezTo>
                  <a:lnTo>
                    <a:pt x="0" y="12700"/>
                  </a:lnTo>
                  <a:cubicBezTo>
                    <a:pt x="0" y="5715"/>
                    <a:pt x="5715" y="0"/>
                    <a:pt x="12700" y="0"/>
                  </a:cubicBezTo>
                  <a:moveTo>
                    <a:pt x="12700" y="25400"/>
                  </a:moveTo>
                  <a:lnTo>
                    <a:pt x="12700" y="12700"/>
                  </a:lnTo>
                  <a:lnTo>
                    <a:pt x="25400" y="12700"/>
                  </a:lnTo>
                  <a:lnTo>
                    <a:pt x="25400" y="57531"/>
                  </a:lnTo>
                  <a:lnTo>
                    <a:pt x="12700" y="57531"/>
                  </a:lnTo>
                  <a:lnTo>
                    <a:pt x="12700" y="44831"/>
                  </a:lnTo>
                  <a:lnTo>
                    <a:pt x="22689565" y="44831"/>
                  </a:lnTo>
                  <a:lnTo>
                    <a:pt x="22689565" y="57531"/>
                  </a:lnTo>
                  <a:lnTo>
                    <a:pt x="22676865" y="57531"/>
                  </a:lnTo>
                  <a:lnTo>
                    <a:pt x="22676865" y="12700"/>
                  </a:lnTo>
                  <a:lnTo>
                    <a:pt x="22689565" y="12700"/>
                  </a:lnTo>
                  <a:lnTo>
                    <a:pt x="22689565" y="25400"/>
                  </a:lnTo>
                  <a:lnTo>
                    <a:pt x="12700" y="25400"/>
                  </a:lnTo>
                  <a:close/>
                </a:path>
              </a:pathLst>
            </a:custGeom>
            <a:solidFill>
              <a:srgbClr val="595959"/>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grpSp>
      <p:sp>
        <p:nvSpPr>
          <p:cNvPr id="323" name="Google Shape;323;p46"/>
          <p:cNvSpPr txBox="1"/>
          <p:nvPr/>
        </p:nvSpPr>
        <p:spPr>
          <a:xfrm>
            <a:off x="413338" y="1067538"/>
            <a:ext cx="3671100" cy="107700"/>
          </a:xfrm>
          <a:prstGeom prst="rect">
            <a:avLst/>
          </a:prstGeom>
          <a:noFill/>
          <a:ln>
            <a:noFill/>
          </a:ln>
        </p:spPr>
        <p:txBody>
          <a:bodyPr spcFirstLastPara="1" wrap="square" lIns="0" tIns="0" rIns="0" bIns="0" anchor="t" anchorCtr="0">
            <a:spAutoFit/>
          </a:bodyPr>
          <a:lstStyle/>
          <a:p>
            <a:pPr marL="0" marR="0" lvl="0" indent="0" algn="l" rtl="0">
              <a:lnSpc>
                <a:spcPct val="119996"/>
              </a:lnSpc>
              <a:spcBef>
                <a:spcPts val="0"/>
              </a:spcBef>
              <a:spcAft>
                <a:spcPts val="0"/>
              </a:spcAft>
              <a:buNone/>
            </a:pPr>
            <a:endParaRPr sz="700"/>
          </a:p>
        </p:txBody>
      </p:sp>
      <p:sp>
        <p:nvSpPr>
          <p:cNvPr id="324" name="Google Shape;324;p46"/>
          <p:cNvSpPr/>
          <p:nvPr/>
        </p:nvSpPr>
        <p:spPr>
          <a:xfrm>
            <a:off x="147750" y="142125"/>
            <a:ext cx="8865441" cy="4859226"/>
          </a:xfrm>
          <a:custGeom>
            <a:avLst/>
            <a:gdLst/>
            <a:ahLst/>
            <a:cxnLst/>
            <a:rect l="l" t="t" r="r" b="b"/>
            <a:pathLst>
              <a:path w="23641177" h="12957937" extrusionOk="0">
                <a:moveTo>
                  <a:pt x="25400" y="0"/>
                </a:moveTo>
                <a:lnTo>
                  <a:pt x="23615777" y="0"/>
                </a:lnTo>
                <a:cubicBezTo>
                  <a:pt x="23629747" y="0"/>
                  <a:pt x="23641177" y="11430"/>
                  <a:pt x="23641177" y="25400"/>
                </a:cubicBezTo>
                <a:lnTo>
                  <a:pt x="23641177" y="12932537"/>
                </a:lnTo>
                <a:cubicBezTo>
                  <a:pt x="23641177" y="12946507"/>
                  <a:pt x="23629747" y="12957937"/>
                  <a:pt x="23615777" y="12957937"/>
                </a:cubicBezTo>
                <a:lnTo>
                  <a:pt x="25400" y="12957937"/>
                </a:lnTo>
                <a:cubicBezTo>
                  <a:pt x="11430" y="12957937"/>
                  <a:pt x="0" y="12946507"/>
                  <a:pt x="0" y="12932537"/>
                </a:cubicBezTo>
                <a:lnTo>
                  <a:pt x="0" y="25400"/>
                </a:lnTo>
                <a:cubicBezTo>
                  <a:pt x="0" y="11430"/>
                  <a:pt x="11430" y="0"/>
                  <a:pt x="25400" y="0"/>
                </a:cubicBezTo>
                <a:moveTo>
                  <a:pt x="25400" y="50800"/>
                </a:moveTo>
                <a:lnTo>
                  <a:pt x="25400" y="25400"/>
                </a:lnTo>
                <a:lnTo>
                  <a:pt x="50800" y="25400"/>
                </a:lnTo>
                <a:lnTo>
                  <a:pt x="50800" y="12932537"/>
                </a:lnTo>
                <a:lnTo>
                  <a:pt x="25400" y="12932537"/>
                </a:lnTo>
                <a:lnTo>
                  <a:pt x="25400" y="12907137"/>
                </a:lnTo>
                <a:lnTo>
                  <a:pt x="23615777" y="12907137"/>
                </a:lnTo>
                <a:lnTo>
                  <a:pt x="23615777" y="12932537"/>
                </a:lnTo>
                <a:lnTo>
                  <a:pt x="23590377" y="12932537"/>
                </a:lnTo>
                <a:lnTo>
                  <a:pt x="23590377" y="25400"/>
                </a:lnTo>
                <a:lnTo>
                  <a:pt x="23615777" y="25400"/>
                </a:lnTo>
                <a:lnTo>
                  <a:pt x="23615777" y="50800"/>
                </a:lnTo>
                <a:lnTo>
                  <a:pt x="25400" y="50800"/>
                </a:lnTo>
                <a:close/>
              </a:path>
            </a:pathLst>
          </a:custGeom>
          <a:solidFill>
            <a:srgbClr val="000000"/>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pic>
        <p:nvPicPr>
          <p:cNvPr id="325" name="Google Shape;325;p46"/>
          <p:cNvPicPr preferRelativeResize="0"/>
          <p:nvPr/>
        </p:nvPicPr>
        <p:blipFill rotWithShape="1">
          <a:blip r:embed="rId3">
            <a:alphaModFix/>
          </a:blip>
          <a:srcRect r="-5263"/>
          <a:stretch/>
        </p:blipFill>
        <p:spPr>
          <a:xfrm>
            <a:off x="1215000" y="1548600"/>
            <a:ext cx="6490125" cy="2736125"/>
          </a:xfrm>
          <a:prstGeom prst="rect">
            <a:avLst/>
          </a:prstGeom>
          <a:noFill/>
          <a:ln>
            <a:noFill/>
          </a:ln>
        </p:spPr>
      </p:pic>
      <p:sp>
        <p:nvSpPr>
          <p:cNvPr id="326" name="Google Shape;326;p46"/>
          <p:cNvSpPr txBox="1"/>
          <p:nvPr/>
        </p:nvSpPr>
        <p:spPr>
          <a:xfrm>
            <a:off x="315325" y="840600"/>
            <a:ext cx="7606200" cy="7080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0"/>
              </a:spcBef>
              <a:spcAft>
                <a:spcPts val="0"/>
              </a:spcAft>
              <a:buNone/>
            </a:pPr>
            <a:r>
              <a:rPr lang="en" sz="1700" b="1">
                <a:solidFill>
                  <a:schemeClr val="dk1"/>
                </a:solidFill>
                <a:latin typeface="Times New Roman"/>
                <a:ea typeface="Times New Roman"/>
                <a:cs typeface="Times New Roman"/>
                <a:sym typeface="Times New Roman"/>
              </a:rPr>
              <a:t>5G user allocation dataset  : </a:t>
            </a:r>
            <a:endParaRPr sz="1700" b="1">
              <a:solidFill>
                <a:schemeClr val="dk1"/>
              </a:solidFill>
              <a:latin typeface="Times New Roman"/>
              <a:ea typeface="Times New Roman"/>
              <a:cs typeface="Times New Roman"/>
              <a:sym typeface="Times New Roman"/>
            </a:endParaRPr>
          </a:p>
          <a:p>
            <a:pPr marL="457200" lvl="0" indent="-336550" algn="l" rtl="0">
              <a:lnSpc>
                <a:spcPct val="100000"/>
              </a:lnSpc>
              <a:spcBef>
                <a:spcPts val="0"/>
              </a:spcBef>
              <a:spcAft>
                <a:spcPts val="0"/>
              </a:spcAft>
              <a:buClr>
                <a:schemeClr val="dk1"/>
              </a:buClr>
              <a:buSzPts val="1700"/>
              <a:buFont typeface="Times New Roman"/>
              <a:buChar char="-"/>
            </a:pPr>
            <a:r>
              <a:rPr lang="en" sz="1700">
                <a:solidFill>
                  <a:schemeClr val="dk1"/>
                </a:solidFill>
                <a:latin typeface="Times New Roman"/>
                <a:ea typeface="Times New Roman"/>
                <a:cs typeface="Times New Roman"/>
                <a:sym typeface="Times New Roman"/>
              </a:rPr>
              <a:t>7 features and 16000 rows </a:t>
            </a:r>
            <a:endParaRPr sz="1700">
              <a:solidFill>
                <a:schemeClr val="dk1"/>
              </a:solidFill>
              <a:latin typeface="Times New Roman"/>
              <a:ea typeface="Times New Roman"/>
              <a:cs typeface="Times New Roman"/>
              <a:sym typeface="Times New Roman"/>
            </a:endParaRPr>
          </a:p>
        </p:txBody>
      </p:sp>
      <p:sp>
        <p:nvSpPr>
          <p:cNvPr id="327" name="Google Shape;327;p46"/>
          <p:cNvSpPr txBox="1"/>
          <p:nvPr/>
        </p:nvSpPr>
        <p:spPr>
          <a:xfrm>
            <a:off x="799875" y="4380875"/>
            <a:ext cx="72900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a:solidFill>
                  <a:schemeClr val="dk1"/>
                </a:solidFill>
                <a:latin typeface="Times New Roman"/>
                <a:ea typeface="Times New Roman"/>
                <a:cs typeface="Times New Roman"/>
                <a:sym typeface="Times New Roman"/>
              </a:rPr>
              <a:t>Dataset link </a:t>
            </a:r>
            <a:r>
              <a:rPr lang="en" sz="1600">
                <a:solidFill>
                  <a:schemeClr val="dk1"/>
                </a:solidFill>
                <a:latin typeface="Times New Roman"/>
                <a:ea typeface="Times New Roman"/>
                <a:cs typeface="Times New Roman"/>
                <a:sym typeface="Times New Roman"/>
              </a:rPr>
              <a:t>- </a:t>
            </a:r>
            <a:r>
              <a:rPr lang="en" sz="1300" i="1" u="sng">
                <a:solidFill>
                  <a:srgbClr val="4A86E8"/>
                </a:solidFill>
                <a:latin typeface="Times New Roman"/>
                <a:ea typeface="Times New Roman"/>
                <a:cs typeface="Times New Roman"/>
                <a:sym typeface="Times New Roman"/>
              </a:rPr>
              <a:t>https://www.kaggle.com/datasets/vinu1233/augmented-5g-dataset-for-resource-allocation</a:t>
            </a:r>
            <a:endParaRPr sz="1900" i="1" u="sng">
              <a:solidFill>
                <a:srgbClr val="4A86E8"/>
              </a:solidFill>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573</TotalTime>
  <Words>3110</Words>
  <Application>Microsoft Office PowerPoint</Application>
  <PresentationFormat>On-screen Show (16:9)</PresentationFormat>
  <Paragraphs>404</Paragraphs>
  <Slides>57</Slides>
  <Notes>57</Notes>
  <HiddenSlides>0</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57</vt:i4>
      </vt:variant>
    </vt:vector>
  </HeadingPairs>
  <TitlesOfParts>
    <vt:vector size="66" baseType="lpstr">
      <vt:lpstr>Arial</vt:lpstr>
      <vt:lpstr>Calibri</vt:lpstr>
      <vt:lpstr>Courier New</vt:lpstr>
      <vt:lpstr>Times</vt:lpstr>
      <vt:lpstr>Times New Roman</vt:lpstr>
      <vt:lpstr>Wingdings</vt:lpstr>
      <vt:lpstr>Simple Light</vt:lpstr>
      <vt:lpstr>Office Theme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Prithiv Vijai</dc:creator>
  <cp:lastModifiedBy>Prithiv Vijai</cp:lastModifiedBy>
  <cp:revision>28</cp:revision>
  <dcterms:modified xsi:type="dcterms:W3CDTF">2025-02-28T14:46:27Z</dcterms:modified>
</cp:coreProperties>
</file>